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328" r:id="rId5"/>
    <p:sldId id="289" r:id="rId6"/>
    <p:sldId id="290" r:id="rId7"/>
    <p:sldId id="329" r:id="rId8"/>
    <p:sldId id="317" r:id="rId9"/>
    <p:sldId id="318" r:id="rId10"/>
    <p:sldId id="335" r:id="rId11"/>
    <p:sldId id="334" r:id="rId12"/>
    <p:sldId id="339" r:id="rId13"/>
    <p:sldId id="319" r:id="rId14"/>
    <p:sldId id="327" r:id="rId15"/>
    <p:sldId id="332" r:id="rId16"/>
    <p:sldId id="333" r:id="rId17"/>
    <p:sldId id="336" r:id="rId18"/>
    <p:sldId id="337" r:id="rId19"/>
    <p:sldId id="338" r:id="rId20"/>
    <p:sldId id="312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7D"/>
    <a:srgbClr val="7FD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51C38A-50B2-4BD3-94D0-08E68307A328}" v="244" vWet="246" dt="2022-11-02T18:42:47.789"/>
    <p1510:client id="{2C28F055-546C-45A0-B235-88A4E38013BE}" v="116" dt="2022-11-02T18:50:34.018"/>
    <p1510:client id="{313B7B7F-ECB7-40E2-81DC-09E8D69D44A9}" v="262" dt="2022-11-02T04:04:52.373"/>
    <p1510:client id="{3E7D183B-08F6-4A63-A05E-8C65D87C0275}" v="53" dt="2022-11-02T18:10:57.329"/>
    <p1510:client id="{58D937A9-DC1D-4CBA-B21F-2F60CC2E3C37}" v="336" dt="2022-11-02T16:53:58.197"/>
    <p1510:client id="{85FA3E5D-671C-4044-A8BD-E541FFA85837}" v="479" dt="2022-11-02T18:30:57.814"/>
    <p1510:client id="{8C2C8D2B-D0B2-4DC4-A853-207810CA0104}" v="334" dt="2022-11-02T04:39:00.715"/>
    <p1510:client id="{9C1AE642-17E2-4F1F-B29A-D39BBEF488AE}" v="100" dt="2022-11-02T18:24:10.414"/>
    <p1510:client id="{CA0736D2-B21D-4791-BC3B-EA64CFF6252A}" v="1420" dt="2022-11-02T17:59:28.6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mith, Brandon" userId="S::brandon_smith8617@tamu.edu::c97f95f3-9f0b-4782-ad80-a53a403be402" providerId="AD" clId="Web-{313B7B7F-ECB7-40E2-81DC-09E8D69D44A9}"/>
    <pc:docChg chg="addSld modSld">
      <pc:chgData name="Smith, Brandon" userId="S::brandon_smith8617@tamu.edu::c97f95f3-9f0b-4782-ad80-a53a403be402" providerId="AD" clId="Web-{313B7B7F-ECB7-40E2-81DC-09E8D69D44A9}" dt="2022-11-02T04:04:48.779" v="252"/>
      <pc:docMkLst>
        <pc:docMk/>
      </pc:docMkLst>
      <pc:sldChg chg="modSp add">
        <pc:chgData name="Smith, Brandon" userId="S::brandon_smith8617@tamu.edu::c97f95f3-9f0b-4782-ad80-a53a403be402" providerId="AD" clId="Web-{313B7B7F-ECB7-40E2-81DC-09E8D69D44A9}" dt="2022-11-02T04:04:48.779" v="252"/>
        <pc:sldMkLst>
          <pc:docMk/>
          <pc:sldMk cId="642984069" sldId="317"/>
        </pc:sldMkLst>
        <pc:graphicFrameChg chg="mod modGraphic">
          <ac:chgData name="Smith, Brandon" userId="S::brandon_smith8617@tamu.edu::c97f95f3-9f0b-4782-ad80-a53a403be402" providerId="AD" clId="Web-{313B7B7F-ECB7-40E2-81DC-09E8D69D44A9}" dt="2022-11-02T04:04:48.779" v="252"/>
          <ac:graphicFrameMkLst>
            <pc:docMk/>
            <pc:sldMk cId="642984069" sldId="317"/>
            <ac:graphicFrameMk id="83" creationId="{00000000-0000-0000-0000-000000000000}"/>
          </ac:graphicFrameMkLst>
        </pc:graphicFrameChg>
      </pc:sldChg>
    </pc:docChg>
  </pc:docChgLst>
  <pc:docChgLst>
    <pc:chgData name="Smith, Brandon" userId="S::brandon_smith8617@tamu.edu::c97f95f3-9f0b-4782-ad80-a53a403be402" providerId="AD" clId="Web-{8C2C8D2B-D0B2-4DC4-A853-207810CA0104}"/>
    <pc:docChg chg="addSld modSld">
      <pc:chgData name="Smith, Brandon" userId="S::brandon_smith8617@tamu.edu::c97f95f3-9f0b-4782-ad80-a53a403be402" providerId="AD" clId="Web-{8C2C8D2B-D0B2-4DC4-A853-207810CA0104}" dt="2022-11-02T04:39:00.715" v="286" actId="1076"/>
      <pc:docMkLst>
        <pc:docMk/>
      </pc:docMkLst>
      <pc:sldChg chg="addSp delSp modSp add">
        <pc:chgData name="Smith, Brandon" userId="S::brandon_smith8617@tamu.edu::c97f95f3-9f0b-4782-ad80-a53a403be402" providerId="AD" clId="Web-{8C2C8D2B-D0B2-4DC4-A853-207810CA0104}" dt="2022-11-02T04:39:00.715" v="286" actId="1076"/>
        <pc:sldMkLst>
          <pc:docMk/>
          <pc:sldMk cId="1920252814" sldId="318"/>
        </pc:sldMkLst>
        <pc:spChg chg="add del mod">
          <ac:chgData name="Smith, Brandon" userId="S::brandon_smith8617@tamu.edu::c97f95f3-9f0b-4782-ad80-a53a403be402" providerId="AD" clId="Web-{8C2C8D2B-D0B2-4DC4-A853-207810CA0104}" dt="2022-11-02T04:31:57.214" v="98"/>
          <ac:spMkLst>
            <pc:docMk/>
            <pc:sldMk cId="1920252814" sldId="318"/>
            <ac:spMk id="4" creationId="{8A79F0C0-DE9F-F81A-CF05-242C41A87ECF}"/>
          </ac:spMkLst>
        </pc:spChg>
        <pc:spChg chg="add del mod">
          <ac:chgData name="Smith, Brandon" userId="S::brandon_smith8617@tamu.edu::c97f95f3-9f0b-4782-ad80-a53a403be402" providerId="AD" clId="Web-{8C2C8D2B-D0B2-4DC4-A853-207810CA0104}" dt="2022-11-02T04:31:58.745" v="99"/>
          <ac:spMkLst>
            <pc:docMk/>
            <pc:sldMk cId="1920252814" sldId="318"/>
            <ac:spMk id="6" creationId="{5CD9347E-5B26-DACE-3B58-C82013F430E3}"/>
          </ac:spMkLst>
        </pc:spChg>
        <pc:graphicFrameChg chg="add del mod modGraphic">
          <ac:chgData name="Smith, Brandon" userId="S::brandon_smith8617@tamu.edu::c97f95f3-9f0b-4782-ad80-a53a403be402" providerId="AD" clId="Web-{8C2C8D2B-D0B2-4DC4-A853-207810CA0104}" dt="2022-11-02T04:31:55.589" v="97"/>
          <ac:graphicFrameMkLst>
            <pc:docMk/>
            <pc:sldMk cId="1920252814" sldId="318"/>
            <ac:graphicFrameMk id="3" creationId="{1CC777EE-2944-6864-15B2-F6F4CC52BA1F}"/>
          </ac:graphicFrameMkLst>
        </pc:graphicFrameChg>
        <pc:graphicFrameChg chg="add mod modGraphic">
          <ac:chgData name="Smith, Brandon" userId="S::brandon_smith8617@tamu.edu::c97f95f3-9f0b-4782-ad80-a53a403be402" providerId="AD" clId="Web-{8C2C8D2B-D0B2-4DC4-A853-207810CA0104}" dt="2022-11-02T04:38:54.871" v="285"/>
          <ac:graphicFrameMkLst>
            <pc:docMk/>
            <pc:sldMk cId="1920252814" sldId="318"/>
            <ac:graphicFrameMk id="7" creationId="{0C281A2B-9566-22BB-2114-33D40E0F0AE5}"/>
          </ac:graphicFrameMkLst>
        </pc:graphicFrameChg>
        <pc:graphicFrameChg chg="add mod modGraphic">
          <ac:chgData name="Smith, Brandon" userId="S::brandon_smith8617@tamu.edu::c97f95f3-9f0b-4782-ad80-a53a403be402" providerId="AD" clId="Web-{8C2C8D2B-D0B2-4DC4-A853-207810CA0104}" dt="2022-11-02T04:39:00.715" v="286" actId="1076"/>
          <ac:graphicFrameMkLst>
            <pc:docMk/>
            <pc:sldMk cId="1920252814" sldId="318"/>
            <ac:graphicFrameMk id="9" creationId="{05BBF6F9-1F07-08C7-24D9-B19997402CBD}"/>
          </ac:graphicFrameMkLst>
        </pc:graphicFrameChg>
        <pc:picChg chg="add del mod">
          <ac:chgData name="Smith, Brandon" userId="S::brandon_smith8617@tamu.edu::c97f95f3-9f0b-4782-ad80-a53a403be402" providerId="AD" clId="Web-{8C2C8D2B-D0B2-4DC4-A853-207810CA0104}" dt="2022-11-02T04:29:27.506" v="9"/>
          <ac:picMkLst>
            <pc:docMk/>
            <pc:sldMk cId="1920252814" sldId="318"/>
            <ac:picMk id="2" creationId="{6A8232E7-F789-6134-6597-EB5977E47A20}"/>
          </ac:picMkLst>
        </pc:picChg>
        <pc:picChg chg="add del mod">
          <ac:chgData name="Smith, Brandon" userId="S::brandon_smith8617@tamu.edu::c97f95f3-9f0b-4782-ad80-a53a403be402" providerId="AD" clId="Web-{8C2C8D2B-D0B2-4DC4-A853-207810CA0104}" dt="2022-11-02T04:31:28.994" v="89"/>
          <ac:picMkLst>
            <pc:docMk/>
            <pc:sldMk cId="1920252814" sldId="318"/>
            <ac:picMk id="5" creationId="{6F3A2013-B319-4217-0C90-87FF7C560B33}"/>
          </ac:picMkLst>
        </pc:picChg>
        <pc:picChg chg="del">
          <ac:chgData name="Smith, Brandon" userId="S::brandon_smith8617@tamu.edu::c97f95f3-9f0b-4782-ad80-a53a403be402" providerId="AD" clId="Web-{8C2C8D2B-D0B2-4DC4-A853-207810CA0104}" dt="2022-11-02T04:28:39.801" v="1"/>
          <ac:picMkLst>
            <pc:docMk/>
            <pc:sldMk cId="1920252814" sldId="318"/>
            <ac:picMk id="8" creationId="{00D702B5-5728-C8E0-B068-D86991BCD1AB}"/>
          </ac:picMkLst>
        </pc:picChg>
      </pc:sldChg>
    </pc:docChg>
  </pc:docChgLst>
  <pc:docChgLst>
    <pc:chgData name="Espinoza, Alvaro" userId="S::alvaro.espinoza.gg@tamu.edu::6bf345af-2fa7-444d-86f9-cc345711ca2a" providerId="AD" clId="Web-{CA0736D2-B21D-4791-BC3B-EA64CFF6252A}"/>
    <pc:docChg chg="modSld">
      <pc:chgData name="Espinoza, Alvaro" userId="S::alvaro.espinoza.gg@tamu.edu::6bf345af-2fa7-444d-86f9-cc345711ca2a" providerId="AD" clId="Web-{CA0736D2-B21D-4791-BC3B-EA64CFF6252A}" dt="2022-11-02T17:59:20.512" v="1379"/>
      <pc:docMkLst>
        <pc:docMk/>
      </pc:docMkLst>
      <pc:sldChg chg="modSp">
        <pc:chgData name="Espinoza, Alvaro" userId="S::alvaro.espinoza.gg@tamu.edu::6bf345af-2fa7-444d-86f9-cc345711ca2a" providerId="AD" clId="Web-{CA0736D2-B21D-4791-BC3B-EA64CFF6252A}" dt="2022-11-02T17:59:20.512" v="1379"/>
        <pc:sldMkLst>
          <pc:docMk/>
          <pc:sldMk cId="130372776" sldId="332"/>
        </pc:sldMkLst>
        <pc:graphicFrameChg chg="mod modGraphic">
          <ac:chgData name="Espinoza, Alvaro" userId="S::alvaro.espinoza.gg@tamu.edu::6bf345af-2fa7-444d-86f9-cc345711ca2a" providerId="AD" clId="Web-{CA0736D2-B21D-4791-BC3B-EA64CFF6252A}" dt="2022-11-02T17:59:20.512" v="1379"/>
          <ac:graphicFrameMkLst>
            <pc:docMk/>
            <pc:sldMk cId="130372776" sldId="332"/>
            <ac:graphicFrameMk id="83" creationId="{00000000-0000-0000-0000-000000000000}"/>
          </ac:graphicFrameMkLst>
        </pc:graphicFrameChg>
      </pc:sldChg>
      <pc:sldChg chg="modSp">
        <pc:chgData name="Espinoza, Alvaro" userId="S::alvaro.espinoza.gg@tamu.edu::6bf345af-2fa7-444d-86f9-cc345711ca2a" providerId="AD" clId="Web-{CA0736D2-B21D-4791-BC3B-EA64CFF6252A}" dt="2022-11-02T17:35:35.650" v="8" actId="1076"/>
        <pc:sldMkLst>
          <pc:docMk/>
          <pc:sldMk cId="2732614488" sldId="333"/>
        </pc:sldMkLst>
        <pc:picChg chg="mod">
          <ac:chgData name="Espinoza, Alvaro" userId="S::alvaro.espinoza.gg@tamu.edu::6bf345af-2fa7-444d-86f9-cc345711ca2a" providerId="AD" clId="Web-{CA0736D2-B21D-4791-BC3B-EA64CFF6252A}" dt="2022-11-02T17:35:34.463" v="7" actId="1076"/>
          <ac:picMkLst>
            <pc:docMk/>
            <pc:sldMk cId="2732614488" sldId="333"/>
            <ac:picMk id="2" creationId="{C8A6BFBC-796B-5519-6868-1E9AC8B877A3}"/>
          </ac:picMkLst>
        </pc:picChg>
        <pc:picChg chg="mod">
          <ac:chgData name="Espinoza, Alvaro" userId="S::alvaro.espinoza.gg@tamu.edu::6bf345af-2fa7-444d-86f9-cc345711ca2a" providerId="AD" clId="Web-{CA0736D2-B21D-4791-BC3B-EA64CFF6252A}" dt="2022-11-02T17:35:35.650" v="8" actId="1076"/>
          <ac:picMkLst>
            <pc:docMk/>
            <pc:sldMk cId="2732614488" sldId="333"/>
            <ac:picMk id="8" creationId="{54BF6EFC-267A-08BF-E970-2823518EA569}"/>
          </ac:picMkLst>
        </pc:picChg>
      </pc:sldChg>
    </pc:docChg>
  </pc:docChgLst>
  <pc:docChgLst>
    <pc:chgData name="Aguilera, Ulises Sebastian" userId="S::ulises@tamu.edu::955446ca-496d-4110-82c3-bf5402f26d61" providerId="AD" clId="Web-{2C28F055-546C-45A0-B235-88A4E38013BE}"/>
    <pc:docChg chg="addSld modSld">
      <pc:chgData name="Aguilera, Ulises Sebastian" userId="S::ulises@tamu.edu::955446ca-496d-4110-82c3-bf5402f26d61" providerId="AD" clId="Web-{2C28F055-546C-45A0-B235-88A4E38013BE}" dt="2022-11-02T18:50:34.018" v="102"/>
      <pc:docMkLst>
        <pc:docMk/>
      </pc:docMkLst>
      <pc:sldChg chg="addSp delSp modSp">
        <pc:chgData name="Aguilera, Ulises Sebastian" userId="S::ulises@tamu.edu::955446ca-496d-4110-82c3-bf5402f26d61" providerId="AD" clId="Web-{2C28F055-546C-45A0-B235-88A4E38013BE}" dt="2022-11-02T18:50:12.908" v="99"/>
        <pc:sldMkLst>
          <pc:docMk/>
          <pc:sldMk cId="2404294888" sldId="334"/>
        </pc:sldMkLst>
        <pc:picChg chg="add mod modCrop">
          <ac:chgData name="Aguilera, Ulises Sebastian" userId="S::ulises@tamu.edu::955446ca-496d-4110-82c3-bf5402f26d61" providerId="AD" clId="Web-{2C28F055-546C-45A0-B235-88A4E38013BE}" dt="2022-11-02T18:50:00.267" v="97"/>
          <ac:picMkLst>
            <pc:docMk/>
            <pc:sldMk cId="2404294888" sldId="334"/>
            <ac:picMk id="2" creationId="{203115EB-0E1C-039A-95DA-C86AD4B47BA6}"/>
          </ac:picMkLst>
        </pc:picChg>
        <pc:picChg chg="add mod modCrop">
          <ac:chgData name="Aguilera, Ulises Sebastian" userId="S::ulises@tamu.edu::955446ca-496d-4110-82c3-bf5402f26d61" providerId="AD" clId="Web-{2C28F055-546C-45A0-B235-88A4E38013BE}" dt="2022-11-02T18:50:12.908" v="99"/>
          <ac:picMkLst>
            <pc:docMk/>
            <pc:sldMk cId="2404294888" sldId="334"/>
            <ac:picMk id="3" creationId="{92666031-57B5-EDF4-59F5-4BAA6D65EA70}"/>
          </ac:picMkLst>
        </pc:picChg>
        <pc:picChg chg="del">
          <ac:chgData name="Aguilera, Ulises Sebastian" userId="S::ulises@tamu.edu::955446ca-496d-4110-82c3-bf5402f26d61" providerId="AD" clId="Web-{2C28F055-546C-45A0-B235-88A4E38013BE}" dt="2022-11-02T18:39:02.181" v="0"/>
          <ac:picMkLst>
            <pc:docMk/>
            <pc:sldMk cId="2404294888" sldId="334"/>
            <ac:picMk id="4" creationId="{E07A6976-2FF1-338D-8CF5-5C2E045173B0}"/>
          </ac:picMkLst>
        </pc:picChg>
        <pc:picChg chg="del">
          <ac:chgData name="Aguilera, Ulises Sebastian" userId="S::ulises@tamu.edu::955446ca-496d-4110-82c3-bf5402f26d61" providerId="AD" clId="Web-{2C28F055-546C-45A0-B235-88A4E38013BE}" dt="2022-11-02T18:39:04.853" v="1"/>
          <ac:picMkLst>
            <pc:docMk/>
            <pc:sldMk cId="2404294888" sldId="334"/>
            <ac:picMk id="5" creationId="{76303244-DE6B-8834-6F71-D478970BC8B0}"/>
          </ac:picMkLst>
        </pc:picChg>
        <pc:picChg chg="add mod modCrop">
          <ac:chgData name="Aguilera, Ulises Sebastian" userId="S::ulises@tamu.edu::955446ca-496d-4110-82c3-bf5402f26d61" providerId="AD" clId="Web-{2C28F055-546C-45A0-B235-88A4E38013BE}" dt="2022-11-02T18:49:52.470" v="96"/>
          <ac:picMkLst>
            <pc:docMk/>
            <pc:sldMk cId="2404294888" sldId="334"/>
            <ac:picMk id="6" creationId="{805B8902-2377-B36C-C72C-C695BFF7DE34}"/>
          </ac:picMkLst>
        </pc:picChg>
        <pc:picChg chg="del">
          <ac:chgData name="Aguilera, Ulises Sebastian" userId="S::ulises@tamu.edu::955446ca-496d-4110-82c3-bf5402f26d61" providerId="AD" clId="Web-{2C28F055-546C-45A0-B235-88A4E38013BE}" dt="2022-11-02T18:39:06.634" v="2"/>
          <ac:picMkLst>
            <pc:docMk/>
            <pc:sldMk cId="2404294888" sldId="334"/>
            <ac:picMk id="7" creationId="{8BCFE6C7-426C-BF7E-FB1C-5E5AD84E1BD8}"/>
          </ac:picMkLst>
        </pc:picChg>
        <pc:picChg chg="add del mod">
          <ac:chgData name="Aguilera, Ulises Sebastian" userId="S::ulises@tamu.edu::955446ca-496d-4110-82c3-bf5402f26d61" providerId="AD" clId="Web-{2C28F055-546C-45A0-B235-88A4E38013BE}" dt="2022-11-02T18:46:31.509" v="54"/>
          <ac:picMkLst>
            <pc:docMk/>
            <pc:sldMk cId="2404294888" sldId="334"/>
            <ac:picMk id="8" creationId="{44B6F061-B73F-814A-EC6E-F23252FCBF39}"/>
          </ac:picMkLst>
        </pc:picChg>
        <pc:picChg chg="add del mod">
          <ac:chgData name="Aguilera, Ulises Sebastian" userId="S::ulises@tamu.edu::955446ca-496d-4110-82c3-bf5402f26d61" providerId="AD" clId="Web-{2C28F055-546C-45A0-B235-88A4E38013BE}" dt="2022-11-02T18:46:33.588" v="55"/>
          <ac:picMkLst>
            <pc:docMk/>
            <pc:sldMk cId="2404294888" sldId="334"/>
            <ac:picMk id="9" creationId="{A829EFDD-4BD8-9CDE-3A8F-70C338A84A3D}"/>
          </ac:picMkLst>
        </pc:picChg>
        <pc:picChg chg="add del mod">
          <ac:chgData name="Aguilera, Ulises Sebastian" userId="S::ulises@tamu.edu::955446ca-496d-4110-82c3-bf5402f26d61" providerId="AD" clId="Web-{2C28F055-546C-45A0-B235-88A4E38013BE}" dt="2022-11-02T18:46:35.728" v="56"/>
          <ac:picMkLst>
            <pc:docMk/>
            <pc:sldMk cId="2404294888" sldId="334"/>
            <ac:picMk id="10" creationId="{6786F9EC-0025-DE7D-24F3-FF52A0DCDC1D}"/>
          </ac:picMkLst>
        </pc:picChg>
      </pc:sldChg>
      <pc:sldChg chg="modSp">
        <pc:chgData name="Aguilera, Ulises Sebastian" userId="S::ulises@tamu.edu::955446ca-496d-4110-82c3-bf5402f26d61" providerId="AD" clId="Web-{2C28F055-546C-45A0-B235-88A4E38013BE}" dt="2022-11-02T18:43:46.441" v="40"/>
        <pc:sldMkLst>
          <pc:docMk/>
          <pc:sldMk cId="2845490115" sldId="335"/>
        </pc:sldMkLst>
        <pc:graphicFrameChg chg="mod modGraphic">
          <ac:chgData name="Aguilera, Ulises Sebastian" userId="S::ulises@tamu.edu::955446ca-496d-4110-82c3-bf5402f26d61" providerId="AD" clId="Web-{2C28F055-546C-45A0-B235-88A4E38013BE}" dt="2022-11-02T18:43:46.441" v="40"/>
          <ac:graphicFrameMkLst>
            <pc:docMk/>
            <pc:sldMk cId="2845490115" sldId="335"/>
            <ac:graphicFrameMk id="83" creationId="{00000000-0000-0000-0000-000000000000}"/>
          </ac:graphicFrameMkLst>
        </pc:graphicFrameChg>
      </pc:sldChg>
      <pc:sldChg chg="delSp modSp add replId">
        <pc:chgData name="Aguilera, Ulises Sebastian" userId="S::ulises@tamu.edu::955446ca-496d-4110-82c3-bf5402f26d61" providerId="AD" clId="Web-{2C28F055-546C-45A0-B235-88A4E38013BE}" dt="2022-11-02T18:50:34.018" v="102"/>
        <pc:sldMkLst>
          <pc:docMk/>
          <pc:sldMk cId="3239667488" sldId="339"/>
        </pc:sldMkLst>
        <pc:picChg chg="del">
          <ac:chgData name="Aguilera, Ulises Sebastian" userId="S::ulises@tamu.edu::955446ca-496d-4110-82c3-bf5402f26d61" providerId="AD" clId="Web-{2C28F055-546C-45A0-B235-88A4E38013BE}" dt="2022-11-02T18:48:16.091" v="80"/>
          <ac:picMkLst>
            <pc:docMk/>
            <pc:sldMk cId="3239667488" sldId="339"/>
            <ac:picMk id="2" creationId="{203115EB-0E1C-039A-95DA-C86AD4B47BA6}"/>
          </ac:picMkLst>
        </pc:picChg>
        <pc:picChg chg="del">
          <ac:chgData name="Aguilera, Ulises Sebastian" userId="S::ulises@tamu.edu::955446ca-496d-4110-82c3-bf5402f26d61" providerId="AD" clId="Web-{2C28F055-546C-45A0-B235-88A4E38013BE}" dt="2022-11-02T18:48:14.701" v="79"/>
          <ac:picMkLst>
            <pc:docMk/>
            <pc:sldMk cId="3239667488" sldId="339"/>
            <ac:picMk id="3" creationId="{92666031-57B5-EDF4-59F5-4BAA6D65EA70}"/>
          </ac:picMkLst>
        </pc:picChg>
        <pc:picChg chg="del">
          <ac:chgData name="Aguilera, Ulises Sebastian" userId="S::ulises@tamu.edu::955446ca-496d-4110-82c3-bf5402f26d61" providerId="AD" clId="Web-{2C28F055-546C-45A0-B235-88A4E38013BE}" dt="2022-11-02T18:48:11.294" v="77"/>
          <ac:picMkLst>
            <pc:docMk/>
            <pc:sldMk cId="3239667488" sldId="339"/>
            <ac:picMk id="6" creationId="{805B8902-2377-B36C-C72C-C695BFF7DE34}"/>
          </ac:picMkLst>
        </pc:picChg>
        <pc:picChg chg="mod modCrop">
          <ac:chgData name="Aguilera, Ulises Sebastian" userId="S::ulises@tamu.edu::955446ca-496d-4110-82c3-bf5402f26d61" providerId="AD" clId="Web-{2C28F055-546C-45A0-B235-88A4E38013BE}" dt="2022-11-02T18:50:25.924" v="100"/>
          <ac:picMkLst>
            <pc:docMk/>
            <pc:sldMk cId="3239667488" sldId="339"/>
            <ac:picMk id="8" creationId="{44B6F061-B73F-814A-EC6E-F23252FCBF39}"/>
          </ac:picMkLst>
        </pc:picChg>
        <pc:picChg chg="mod modCrop">
          <ac:chgData name="Aguilera, Ulises Sebastian" userId="S::ulises@tamu.edu::955446ca-496d-4110-82c3-bf5402f26d61" providerId="AD" clId="Web-{2C28F055-546C-45A0-B235-88A4E38013BE}" dt="2022-11-02T18:50:29.502" v="101"/>
          <ac:picMkLst>
            <pc:docMk/>
            <pc:sldMk cId="3239667488" sldId="339"/>
            <ac:picMk id="9" creationId="{A829EFDD-4BD8-9CDE-3A8F-70C338A84A3D}"/>
          </ac:picMkLst>
        </pc:picChg>
        <pc:picChg chg="mod modCrop">
          <ac:chgData name="Aguilera, Ulises Sebastian" userId="S::ulises@tamu.edu::955446ca-496d-4110-82c3-bf5402f26d61" providerId="AD" clId="Web-{2C28F055-546C-45A0-B235-88A4E38013BE}" dt="2022-11-02T18:50:34.018" v="102"/>
          <ac:picMkLst>
            <pc:docMk/>
            <pc:sldMk cId="3239667488" sldId="339"/>
            <ac:picMk id="10" creationId="{6786F9EC-0025-DE7D-24F3-FF52A0DCDC1D}"/>
          </ac:picMkLst>
        </pc:picChg>
      </pc:sldChg>
    </pc:docChg>
  </pc:docChgLst>
  <pc:docChgLst>
    <pc:chgData name="Espinoza, Alvaro" userId="S::alvaro.espinoza.gg@tamu.edu::6bf345af-2fa7-444d-86f9-cc345711ca2a" providerId="AD" clId="Web-{58D937A9-DC1D-4CBA-B21F-2F60CC2E3C37}"/>
    <pc:docChg chg="addSld delSld modSld sldOrd">
      <pc:chgData name="Espinoza, Alvaro" userId="S::alvaro.espinoza.gg@tamu.edu::6bf345af-2fa7-444d-86f9-cc345711ca2a" providerId="AD" clId="Web-{58D937A9-DC1D-4CBA-B21F-2F60CC2E3C37}" dt="2022-11-02T16:53:58.197" v="322" actId="1076"/>
      <pc:docMkLst>
        <pc:docMk/>
      </pc:docMkLst>
      <pc:sldChg chg="new del">
        <pc:chgData name="Espinoza, Alvaro" userId="S::alvaro.espinoza.gg@tamu.edu::6bf345af-2fa7-444d-86f9-cc345711ca2a" providerId="AD" clId="Web-{58D937A9-DC1D-4CBA-B21F-2F60CC2E3C37}" dt="2022-11-02T16:39:27.625" v="6"/>
        <pc:sldMkLst>
          <pc:docMk/>
          <pc:sldMk cId="801324638" sldId="330"/>
        </pc:sldMkLst>
      </pc:sldChg>
      <pc:sldChg chg="new del">
        <pc:chgData name="Espinoza, Alvaro" userId="S::alvaro.espinoza.gg@tamu.edu::6bf345af-2fa7-444d-86f9-cc345711ca2a" providerId="AD" clId="Web-{58D937A9-DC1D-4CBA-B21F-2F60CC2E3C37}" dt="2022-11-02T16:39:29.188" v="7"/>
        <pc:sldMkLst>
          <pc:docMk/>
          <pc:sldMk cId="3773249918" sldId="331"/>
        </pc:sldMkLst>
      </pc:sldChg>
      <pc:sldChg chg="modSp add ord replId">
        <pc:chgData name="Espinoza, Alvaro" userId="S::alvaro.espinoza.gg@tamu.edu::6bf345af-2fa7-444d-86f9-cc345711ca2a" providerId="AD" clId="Web-{58D937A9-DC1D-4CBA-B21F-2F60CC2E3C37}" dt="2022-11-02T16:42:01.619" v="314"/>
        <pc:sldMkLst>
          <pc:docMk/>
          <pc:sldMk cId="130372776" sldId="332"/>
        </pc:sldMkLst>
        <pc:spChg chg="mod">
          <ac:chgData name="Espinoza, Alvaro" userId="S::alvaro.espinoza.gg@tamu.edu::6bf345af-2fa7-444d-86f9-cc345711ca2a" providerId="AD" clId="Web-{58D937A9-DC1D-4CBA-B21F-2F60CC2E3C37}" dt="2022-11-02T16:39:47.361" v="18" actId="20577"/>
          <ac:spMkLst>
            <pc:docMk/>
            <pc:sldMk cId="130372776" sldId="332"/>
            <ac:spMk id="82" creationId="{00000000-0000-0000-0000-000000000000}"/>
          </ac:spMkLst>
        </pc:spChg>
        <pc:graphicFrameChg chg="mod modGraphic">
          <ac:chgData name="Espinoza, Alvaro" userId="S::alvaro.espinoza.gg@tamu.edu::6bf345af-2fa7-444d-86f9-cc345711ca2a" providerId="AD" clId="Web-{58D937A9-DC1D-4CBA-B21F-2F60CC2E3C37}" dt="2022-11-02T16:42:01.619" v="314"/>
          <ac:graphicFrameMkLst>
            <pc:docMk/>
            <pc:sldMk cId="130372776" sldId="332"/>
            <ac:graphicFrameMk id="83" creationId="{00000000-0000-0000-0000-000000000000}"/>
          </ac:graphicFrameMkLst>
        </pc:graphicFrameChg>
      </pc:sldChg>
      <pc:sldChg chg="addSp delSp modSp add ord replId">
        <pc:chgData name="Espinoza, Alvaro" userId="S::alvaro.espinoza.gg@tamu.edu::6bf345af-2fa7-444d-86f9-cc345711ca2a" providerId="AD" clId="Web-{58D937A9-DC1D-4CBA-B21F-2F60CC2E3C37}" dt="2022-11-02T16:53:58.197" v="322" actId="1076"/>
        <pc:sldMkLst>
          <pc:docMk/>
          <pc:sldMk cId="2732614488" sldId="333"/>
        </pc:sldMkLst>
        <pc:spChg chg="del">
          <ac:chgData name="Espinoza, Alvaro" userId="S::alvaro.espinoza.gg@tamu.edu::6bf345af-2fa7-444d-86f9-cc345711ca2a" providerId="AD" clId="Web-{58D937A9-DC1D-4CBA-B21F-2F60CC2E3C37}" dt="2022-11-02T16:41:33.774" v="287"/>
          <ac:spMkLst>
            <pc:docMk/>
            <pc:sldMk cId="2732614488" sldId="333"/>
            <ac:spMk id="3" creationId="{9394E506-1841-9D42-81AB-CB7937012C7B}"/>
          </ac:spMkLst>
        </pc:spChg>
        <pc:spChg chg="del">
          <ac:chgData name="Espinoza, Alvaro" userId="S::alvaro.espinoza.gg@tamu.edu::6bf345af-2fa7-444d-86f9-cc345711ca2a" providerId="AD" clId="Web-{58D937A9-DC1D-4CBA-B21F-2F60CC2E3C37}" dt="2022-11-02T16:41:36.712" v="288"/>
          <ac:spMkLst>
            <pc:docMk/>
            <pc:sldMk cId="2732614488" sldId="333"/>
            <ac:spMk id="15" creationId="{8A0B4D38-E4E5-2F65-1FC5-188F3983D646}"/>
          </ac:spMkLst>
        </pc:spChg>
        <pc:spChg chg="mod">
          <ac:chgData name="Espinoza, Alvaro" userId="S::alvaro.espinoza.gg@tamu.edu::6bf345af-2fa7-444d-86f9-cc345711ca2a" providerId="AD" clId="Web-{58D937A9-DC1D-4CBA-B21F-2F60CC2E3C37}" dt="2022-11-02T16:41:31.211" v="286" actId="20577"/>
          <ac:spMkLst>
            <pc:docMk/>
            <pc:sldMk cId="2732614488" sldId="333"/>
            <ac:spMk id="90" creationId="{00000000-0000-0000-0000-000000000000}"/>
          </ac:spMkLst>
        </pc:spChg>
        <pc:picChg chg="add mod">
          <ac:chgData name="Espinoza, Alvaro" userId="S::alvaro.espinoza.gg@tamu.edu::6bf345af-2fa7-444d-86f9-cc345711ca2a" providerId="AD" clId="Web-{58D937A9-DC1D-4CBA-B21F-2F60CC2E3C37}" dt="2022-11-02T16:53:58.197" v="322" actId="1076"/>
          <ac:picMkLst>
            <pc:docMk/>
            <pc:sldMk cId="2732614488" sldId="333"/>
            <ac:picMk id="2" creationId="{C8A6BFBC-796B-5519-6868-1E9AC8B877A3}"/>
          </ac:picMkLst>
        </pc:picChg>
        <pc:picChg chg="del">
          <ac:chgData name="Espinoza, Alvaro" userId="S::alvaro.espinoza.gg@tamu.edu::6bf345af-2fa7-444d-86f9-cc345711ca2a" providerId="AD" clId="Web-{58D937A9-DC1D-4CBA-B21F-2F60CC2E3C37}" dt="2022-11-02T16:41:15.304" v="279"/>
          <ac:picMkLst>
            <pc:docMk/>
            <pc:sldMk cId="2732614488" sldId="333"/>
            <ac:picMk id="5" creationId="{92B02413-B6BB-6795-B6CA-B079918F34D3}"/>
          </ac:picMkLst>
        </pc:picChg>
        <pc:picChg chg="add del mod">
          <ac:chgData name="Espinoza, Alvaro" userId="S::alvaro.espinoza.gg@tamu.edu::6bf345af-2fa7-444d-86f9-cc345711ca2a" providerId="AD" clId="Web-{58D937A9-DC1D-4CBA-B21F-2F60CC2E3C37}" dt="2022-11-02T16:53:55.978" v="320"/>
          <ac:picMkLst>
            <pc:docMk/>
            <pc:sldMk cId="2732614488" sldId="333"/>
            <ac:picMk id="6" creationId="{2E5D34F8-ED34-FE47-C926-05BD9FC54505}"/>
          </ac:picMkLst>
        </pc:picChg>
        <pc:picChg chg="del">
          <ac:chgData name="Espinoza, Alvaro" userId="S::alvaro.espinoza.gg@tamu.edu::6bf345af-2fa7-444d-86f9-cc345711ca2a" providerId="AD" clId="Web-{58D937A9-DC1D-4CBA-B21F-2F60CC2E3C37}" dt="2022-11-02T16:41:41.368" v="290"/>
          <ac:picMkLst>
            <pc:docMk/>
            <pc:sldMk cId="2732614488" sldId="333"/>
            <ac:picMk id="7" creationId="{D26D8CA2-FFFA-BA1C-3B29-20B6C457CE7D}"/>
          </ac:picMkLst>
        </pc:picChg>
        <pc:picChg chg="add mod">
          <ac:chgData name="Espinoza, Alvaro" userId="S::alvaro.espinoza.gg@tamu.edu::6bf345af-2fa7-444d-86f9-cc345711ca2a" providerId="AD" clId="Web-{58D937A9-DC1D-4CBA-B21F-2F60CC2E3C37}" dt="2022-11-02T16:53:57.369" v="321" actId="1076"/>
          <ac:picMkLst>
            <pc:docMk/>
            <pc:sldMk cId="2732614488" sldId="333"/>
            <ac:picMk id="8" creationId="{54BF6EFC-267A-08BF-E970-2823518EA569}"/>
          </ac:picMkLst>
        </pc:picChg>
        <pc:picChg chg="del">
          <ac:chgData name="Espinoza, Alvaro" userId="S::alvaro.espinoza.gg@tamu.edu::6bf345af-2fa7-444d-86f9-cc345711ca2a" providerId="AD" clId="Web-{58D937A9-DC1D-4CBA-B21F-2F60CC2E3C37}" dt="2022-11-02T16:41:21.054" v="280"/>
          <ac:picMkLst>
            <pc:docMk/>
            <pc:sldMk cId="2732614488" sldId="333"/>
            <ac:picMk id="9" creationId="{59D39661-BBB5-6E89-1D51-B84B361BC386}"/>
          </ac:picMkLst>
        </pc:picChg>
        <pc:picChg chg="del">
          <ac:chgData name="Espinoza, Alvaro" userId="S::alvaro.espinoza.gg@tamu.edu::6bf345af-2fa7-444d-86f9-cc345711ca2a" providerId="AD" clId="Web-{58D937A9-DC1D-4CBA-B21F-2F60CC2E3C37}" dt="2022-11-02T16:41:13.179" v="278"/>
          <ac:picMkLst>
            <pc:docMk/>
            <pc:sldMk cId="2732614488" sldId="333"/>
            <ac:picMk id="11" creationId="{9119B52A-E897-8978-B92C-46988AE07E1C}"/>
          </ac:picMkLst>
        </pc:picChg>
        <pc:cxnChg chg="del">
          <ac:chgData name="Espinoza, Alvaro" userId="S::alvaro.espinoza.gg@tamu.edu::6bf345af-2fa7-444d-86f9-cc345711ca2a" providerId="AD" clId="Web-{58D937A9-DC1D-4CBA-B21F-2F60CC2E3C37}" dt="2022-11-02T16:41:23.726" v="281"/>
          <ac:cxnSpMkLst>
            <pc:docMk/>
            <pc:sldMk cId="2732614488" sldId="333"/>
            <ac:cxnSpMk id="4" creationId="{DA5F6207-86E7-AB2C-F3F5-D1617CABB0B1}"/>
          </ac:cxnSpMkLst>
        </pc:cxnChg>
        <pc:cxnChg chg="del mod">
          <ac:chgData name="Espinoza, Alvaro" userId="S::alvaro.espinoza.gg@tamu.edu::6bf345af-2fa7-444d-86f9-cc345711ca2a" providerId="AD" clId="Web-{58D937A9-DC1D-4CBA-B21F-2F60CC2E3C37}" dt="2022-11-02T16:41:39.337" v="289"/>
          <ac:cxnSpMkLst>
            <pc:docMk/>
            <pc:sldMk cId="2732614488" sldId="333"/>
            <ac:cxnSpMk id="16" creationId="{81EEDED6-B080-AABF-5F6B-FD4F31D18ABC}"/>
          </ac:cxnSpMkLst>
        </pc:cxnChg>
      </pc:sldChg>
    </pc:docChg>
  </pc:docChgLst>
  <pc:docChgLst>
    <pc:chgData name="Aguilera, Ulises Sebastian" userId="S::ulises@tamu.edu::955446ca-496d-4110-82c3-bf5402f26d61" providerId="AD" clId="Web-{85FA3E5D-671C-4044-A8BD-E541FFA85837}"/>
    <pc:docChg chg="addSld modSld">
      <pc:chgData name="Aguilera, Ulises Sebastian" userId="S::ulises@tamu.edu::955446ca-496d-4110-82c3-bf5402f26d61" providerId="AD" clId="Web-{85FA3E5D-671C-4044-A8BD-E541FFA85837}" dt="2022-11-02T18:30:31.298" v="473"/>
      <pc:docMkLst>
        <pc:docMk/>
      </pc:docMkLst>
      <pc:sldChg chg="add">
        <pc:chgData name="Aguilera, Ulises Sebastian" userId="S::ulises@tamu.edu::955446ca-496d-4110-82c3-bf5402f26d61" providerId="AD" clId="Web-{85FA3E5D-671C-4044-A8BD-E541FFA85837}" dt="2022-11-02T18:26:47.305" v="0"/>
        <pc:sldMkLst>
          <pc:docMk/>
          <pc:sldMk cId="2404294888" sldId="334"/>
        </pc:sldMkLst>
      </pc:sldChg>
      <pc:sldChg chg="modSp add">
        <pc:chgData name="Aguilera, Ulises Sebastian" userId="S::ulises@tamu.edu::955446ca-496d-4110-82c3-bf5402f26d61" providerId="AD" clId="Web-{85FA3E5D-671C-4044-A8BD-E541FFA85837}" dt="2022-11-02T18:30:31.298" v="473"/>
        <pc:sldMkLst>
          <pc:docMk/>
          <pc:sldMk cId="2845490115" sldId="335"/>
        </pc:sldMkLst>
        <pc:graphicFrameChg chg="mod modGraphic">
          <ac:chgData name="Aguilera, Ulises Sebastian" userId="S::ulises@tamu.edu::955446ca-496d-4110-82c3-bf5402f26d61" providerId="AD" clId="Web-{85FA3E5D-671C-4044-A8BD-E541FFA85837}" dt="2022-11-02T18:30:31.298" v="473"/>
          <ac:graphicFrameMkLst>
            <pc:docMk/>
            <pc:sldMk cId="2845490115" sldId="335"/>
            <ac:graphicFrameMk id="83" creationId="{00000000-0000-0000-0000-000000000000}"/>
          </ac:graphicFrameMkLst>
        </pc:graphicFrameChg>
      </pc:sldChg>
    </pc:docChg>
  </pc:docChgLst>
  <pc:docChgLst>
    <pc:chgData name="Aguilera, Ulises Sebastian" userId="S::ulises@tamu.edu::955446ca-496d-4110-82c3-bf5402f26d61" providerId="AD" clId="Web-{3E7D183B-08F6-4A63-A05E-8C65D87C0275}"/>
    <pc:docChg chg="modSld">
      <pc:chgData name="Aguilera, Ulises Sebastian" userId="S::ulises@tamu.edu::955446ca-496d-4110-82c3-bf5402f26d61" providerId="AD" clId="Web-{3E7D183B-08F6-4A63-A05E-8C65D87C0275}" dt="2022-11-02T18:10:55.688" v="47"/>
      <pc:docMkLst>
        <pc:docMk/>
      </pc:docMkLst>
      <pc:sldChg chg="modSp">
        <pc:chgData name="Aguilera, Ulises Sebastian" userId="S::ulises@tamu.edu::955446ca-496d-4110-82c3-bf5402f26d61" providerId="AD" clId="Web-{3E7D183B-08F6-4A63-A05E-8C65D87C0275}" dt="2022-11-02T18:10:55.688" v="47"/>
        <pc:sldMkLst>
          <pc:docMk/>
          <pc:sldMk cId="130372776" sldId="332"/>
        </pc:sldMkLst>
        <pc:graphicFrameChg chg="mod modGraphic">
          <ac:chgData name="Aguilera, Ulises Sebastian" userId="S::ulises@tamu.edu::955446ca-496d-4110-82c3-bf5402f26d61" providerId="AD" clId="Web-{3E7D183B-08F6-4A63-A05E-8C65D87C0275}" dt="2022-11-02T18:10:55.688" v="47"/>
          <ac:graphicFrameMkLst>
            <pc:docMk/>
            <pc:sldMk cId="130372776" sldId="332"/>
            <ac:graphicFrameMk id="83" creationId="{00000000-0000-0000-0000-000000000000}"/>
          </ac:graphicFrameMkLst>
        </pc:graphicFrameChg>
      </pc:sldChg>
    </pc:docChg>
  </pc:docChgLst>
  <pc:docChgLst>
    <pc:chgData name="Espinoza, Alvaro" userId="S::alvaro.espinoza.gg@tamu.edu::6bf345af-2fa7-444d-86f9-cc345711ca2a" providerId="AD" clId="Web-{9C1AE642-17E2-4F1F-B29A-D39BBEF488AE}"/>
    <pc:docChg chg="modSld">
      <pc:chgData name="Espinoza, Alvaro" userId="S::alvaro.espinoza.gg@tamu.edu::6bf345af-2fa7-444d-86f9-cc345711ca2a" providerId="AD" clId="Web-{9C1AE642-17E2-4F1F-B29A-D39BBEF488AE}" dt="2022-11-02T18:23:51.866" v="96"/>
      <pc:docMkLst>
        <pc:docMk/>
      </pc:docMkLst>
      <pc:sldChg chg="modSp">
        <pc:chgData name="Espinoza, Alvaro" userId="S::alvaro.espinoza.gg@tamu.edu::6bf345af-2fa7-444d-86f9-cc345711ca2a" providerId="AD" clId="Web-{9C1AE642-17E2-4F1F-B29A-D39BBEF488AE}" dt="2022-11-02T18:23:51.866" v="96"/>
        <pc:sldMkLst>
          <pc:docMk/>
          <pc:sldMk cId="130372776" sldId="332"/>
        </pc:sldMkLst>
        <pc:graphicFrameChg chg="mod modGraphic">
          <ac:chgData name="Espinoza, Alvaro" userId="S::alvaro.espinoza.gg@tamu.edu::6bf345af-2fa7-444d-86f9-cc345711ca2a" providerId="AD" clId="Web-{9C1AE642-17E2-4F1F-B29A-D39BBEF488AE}" dt="2022-11-02T18:23:51.866" v="96"/>
          <ac:graphicFrameMkLst>
            <pc:docMk/>
            <pc:sldMk cId="130372776" sldId="332"/>
            <ac:graphicFrameMk id="83" creationId="{00000000-0000-0000-0000-000000000000}"/>
          </ac:graphicFrameMkLst>
        </pc:graphicFrameChg>
      </pc:sldChg>
      <pc:sldChg chg="addSp delSp modSp">
        <pc:chgData name="Espinoza, Alvaro" userId="S::alvaro.espinoza.gg@tamu.edu::6bf345af-2fa7-444d-86f9-cc345711ca2a" providerId="AD" clId="Web-{9C1AE642-17E2-4F1F-B29A-D39BBEF488AE}" dt="2022-11-02T18:18:05.542" v="14" actId="1076"/>
        <pc:sldMkLst>
          <pc:docMk/>
          <pc:sldMk cId="2732614488" sldId="333"/>
        </pc:sldMkLst>
        <pc:picChg chg="del">
          <ac:chgData name="Espinoza, Alvaro" userId="S::alvaro.espinoza.gg@tamu.edu::6bf345af-2fa7-444d-86f9-cc345711ca2a" providerId="AD" clId="Web-{9C1AE642-17E2-4F1F-B29A-D39BBEF488AE}" dt="2022-11-02T18:16:22.569" v="2"/>
          <ac:picMkLst>
            <pc:docMk/>
            <pc:sldMk cId="2732614488" sldId="333"/>
            <ac:picMk id="2" creationId="{C8A6BFBC-796B-5519-6868-1E9AC8B877A3}"/>
          </ac:picMkLst>
        </pc:picChg>
        <pc:picChg chg="add mod">
          <ac:chgData name="Espinoza, Alvaro" userId="S::alvaro.espinoza.gg@tamu.edu::6bf345af-2fa7-444d-86f9-cc345711ca2a" providerId="AD" clId="Web-{9C1AE642-17E2-4F1F-B29A-D39BBEF488AE}" dt="2022-11-02T18:18:01.932" v="13" actId="1076"/>
          <ac:picMkLst>
            <pc:docMk/>
            <pc:sldMk cId="2732614488" sldId="333"/>
            <ac:picMk id="3" creationId="{4ECC7797-7BBF-932C-7390-52529FE9A539}"/>
          </ac:picMkLst>
        </pc:picChg>
        <pc:picChg chg="add mod">
          <ac:chgData name="Espinoza, Alvaro" userId="S::alvaro.espinoza.gg@tamu.edu::6bf345af-2fa7-444d-86f9-cc345711ca2a" providerId="AD" clId="Web-{9C1AE642-17E2-4F1F-B29A-D39BBEF488AE}" dt="2022-11-02T18:18:05.542" v="14" actId="1076"/>
          <ac:picMkLst>
            <pc:docMk/>
            <pc:sldMk cId="2732614488" sldId="333"/>
            <ac:picMk id="4" creationId="{705C90E3-B894-3C55-2A73-60B3AA3809FF}"/>
          </ac:picMkLst>
        </pc:picChg>
        <pc:picChg chg="mod">
          <ac:chgData name="Espinoza, Alvaro" userId="S::alvaro.espinoza.gg@tamu.edu::6bf345af-2fa7-444d-86f9-cc345711ca2a" providerId="AD" clId="Web-{9C1AE642-17E2-4F1F-B29A-D39BBEF488AE}" dt="2022-11-02T18:18:00.542" v="12" actId="1076"/>
          <ac:picMkLst>
            <pc:docMk/>
            <pc:sldMk cId="2732614488" sldId="333"/>
            <ac:picMk id="8" creationId="{54BF6EFC-267A-08BF-E970-2823518EA569}"/>
          </ac:picMkLst>
        </pc:picChg>
      </pc:sldChg>
    </pc:docChg>
  </pc:docChgLst>
  <pc:docChgLst>
    <pc:chgData name="Cantu Jr., Santiago" userId="9984fb85-287a-411c-a479-5a9f7a87d398" providerId="ADAL" clId="{2951C38A-50B2-4BD3-94D0-08E68307A328}"/>
    <pc:docChg chg="undo custSel addSld delSld modSld">
      <pc:chgData name="Cantu Jr., Santiago" userId="9984fb85-287a-411c-a479-5a9f7a87d398" providerId="ADAL" clId="{2951C38A-50B2-4BD3-94D0-08E68307A328}" dt="2022-11-02T18:42:24.280" v="444" actId="1076"/>
      <pc:docMkLst>
        <pc:docMk/>
      </pc:docMkLst>
      <pc:sldChg chg="add">
        <pc:chgData name="Cantu Jr., Santiago" userId="9984fb85-287a-411c-a479-5a9f7a87d398" providerId="ADAL" clId="{2951C38A-50B2-4BD3-94D0-08E68307A328}" dt="2022-11-02T05:48:40.071" v="117"/>
        <pc:sldMkLst>
          <pc:docMk/>
          <pc:sldMk cId="4292648274" sldId="289"/>
        </pc:sldMkLst>
      </pc:sldChg>
      <pc:sldChg chg="add">
        <pc:chgData name="Cantu Jr., Santiago" userId="9984fb85-287a-411c-a479-5a9f7a87d398" providerId="ADAL" clId="{2951C38A-50B2-4BD3-94D0-08E68307A328}" dt="2022-11-02T05:48:40.071" v="117"/>
        <pc:sldMkLst>
          <pc:docMk/>
          <pc:sldMk cId="3393143207" sldId="290"/>
        </pc:sldMkLst>
      </pc:sldChg>
      <pc:sldChg chg="del">
        <pc:chgData name="Cantu Jr., Santiago" userId="9984fb85-287a-411c-a479-5a9f7a87d398" providerId="ADAL" clId="{2951C38A-50B2-4BD3-94D0-08E68307A328}" dt="2022-11-02T05:49:35.836" v="123" actId="2696"/>
        <pc:sldMkLst>
          <pc:docMk/>
          <pc:sldMk cId="3482335894" sldId="304"/>
        </pc:sldMkLst>
      </pc:sldChg>
      <pc:sldChg chg="del">
        <pc:chgData name="Cantu Jr., Santiago" userId="9984fb85-287a-411c-a479-5a9f7a87d398" providerId="ADAL" clId="{2951C38A-50B2-4BD3-94D0-08E68307A328}" dt="2022-11-02T05:48:49.122" v="118" actId="47"/>
        <pc:sldMkLst>
          <pc:docMk/>
          <pc:sldMk cId="775211522" sldId="305"/>
        </pc:sldMkLst>
      </pc:sldChg>
      <pc:sldChg chg="del">
        <pc:chgData name="Cantu Jr., Santiago" userId="9984fb85-287a-411c-a479-5a9f7a87d398" providerId="ADAL" clId="{2951C38A-50B2-4BD3-94D0-08E68307A328}" dt="2022-11-02T05:48:58.531" v="119" actId="47"/>
        <pc:sldMkLst>
          <pc:docMk/>
          <pc:sldMk cId="1248451537" sldId="306"/>
        </pc:sldMkLst>
      </pc:sldChg>
      <pc:sldChg chg="del">
        <pc:chgData name="Cantu Jr., Santiago" userId="9984fb85-287a-411c-a479-5a9f7a87d398" providerId="ADAL" clId="{2951C38A-50B2-4BD3-94D0-08E68307A328}" dt="2022-11-02T18:35:58.742" v="418" actId="47"/>
        <pc:sldMkLst>
          <pc:docMk/>
          <pc:sldMk cId="4231427536" sldId="308"/>
        </pc:sldMkLst>
      </pc:sldChg>
      <pc:sldChg chg="del">
        <pc:chgData name="Cantu Jr., Santiago" userId="9984fb85-287a-411c-a479-5a9f7a87d398" providerId="ADAL" clId="{2951C38A-50B2-4BD3-94D0-08E68307A328}" dt="2022-11-02T18:35:56.810" v="417" actId="47"/>
        <pc:sldMkLst>
          <pc:docMk/>
          <pc:sldMk cId="3741792644" sldId="309"/>
        </pc:sldMkLst>
      </pc:sldChg>
      <pc:sldChg chg="add del">
        <pc:chgData name="Cantu Jr., Santiago" userId="9984fb85-287a-411c-a479-5a9f7a87d398" providerId="ADAL" clId="{2951C38A-50B2-4BD3-94D0-08E68307A328}" dt="2022-11-02T16:33:36.853" v="406"/>
        <pc:sldMkLst>
          <pc:docMk/>
          <pc:sldMk cId="2198972723" sldId="312"/>
        </pc:sldMkLst>
      </pc:sldChg>
      <pc:sldChg chg="add del modNotesTx">
        <pc:chgData name="Cantu Jr., Santiago" userId="9984fb85-287a-411c-a479-5a9f7a87d398" providerId="ADAL" clId="{2951C38A-50B2-4BD3-94D0-08E68307A328}" dt="2022-11-02T18:39:18.335" v="428"/>
        <pc:sldMkLst>
          <pc:docMk/>
          <pc:sldMk cId="1093395937" sldId="313"/>
        </pc:sldMkLst>
      </pc:sldChg>
      <pc:sldChg chg="del modNotesTx">
        <pc:chgData name="Cantu Jr., Santiago" userId="9984fb85-287a-411c-a479-5a9f7a87d398" providerId="ADAL" clId="{2951C38A-50B2-4BD3-94D0-08E68307A328}" dt="2022-11-02T16:32:11.445" v="404" actId="47"/>
        <pc:sldMkLst>
          <pc:docMk/>
          <pc:sldMk cId="3906059831" sldId="314"/>
        </pc:sldMkLst>
      </pc:sldChg>
      <pc:sldChg chg="del modNotesTx">
        <pc:chgData name="Cantu Jr., Santiago" userId="9984fb85-287a-411c-a479-5a9f7a87d398" providerId="ADAL" clId="{2951C38A-50B2-4BD3-94D0-08E68307A328}" dt="2022-11-02T16:53:03.462" v="407" actId="47"/>
        <pc:sldMkLst>
          <pc:docMk/>
          <pc:sldMk cId="2821744807" sldId="315"/>
        </pc:sldMkLst>
      </pc:sldChg>
      <pc:sldChg chg="del modNotesTx">
        <pc:chgData name="Cantu Jr., Santiago" userId="9984fb85-287a-411c-a479-5a9f7a87d398" providerId="ADAL" clId="{2951C38A-50B2-4BD3-94D0-08E68307A328}" dt="2022-11-02T16:53:04.418" v="408" actId="47"/>
        <pc:sldMkLst>
          <pc:docMk/>
          <pc:sldMk cId="2900196558" sldId="316"/>
        </pc:sldMkLst>
      </pc:sldChg>
      <pc:sldChg chg="modSp mod">
        <pc:chgData name="Cantu Jr., Santiago" userId="9984fb85-287a-411c-a479-5a9f7a87d398" providerId="ADAL" clId="{2951C38A-50B2-4BD3-94D0-08E68307A328}" dt="2022-11-02T05:44:22.617" v="14" actId="20577"/>
        <pc:sldMkLst>
          <pc:docMk/>
          <pc:sldMk cId="1920252814" sldId="318"/>
        </pc:sldMkLst>
        <pc:graphicFrameChg chg="mod modGraphic">
          <ac:chgData name="Cantu Jr., Santiago" userId="9984fb85-287a-411c-a479-5a9f7a87d398" providerId="ADAL" clId="{2951C38A-50B2-4BD3-94D0-08E68307A328}" dt="2022-11-02T05:43:43.367" v="8" actId="404"/>
          <ac:graphicFrameMkLst>
            <pc:docMk/>
            <pc:sldMk cId="1920252814" sldId="318"/>
            <ac:graphicFrameMk id="7" creationId="{0C281A2B-9566-22BB-2114-33D40E0F0AE5}"/>
          </ac:graphicFrameMkLst>
        </pc:graphicFrameChg>
        <pc:graphicFrameChg chg="mod modGraphic">
          <ac:chgData name="Cantu Jr., Santiago" userId="9984fb85-287a-411c-a479-5a9f7a87d398" providerId="ADAL" clId="{2951C38A-50B2-4BD3-94D0-08E68307A328}" dt="2022-11-02T05:44:22.617" v="14" actId="20577"/>
          <ac:graphicFrameMkLst>
            <pc:docMk/>
            <pc:sldMk cId="1920252814" sldId="318"/>
            <ac:graphicFrameMk id="9" creationId="{05BBF6F9-1F07-08C7-24D9-B19997402CBD}"/>
          </ac:graphicFrameMkLst>
        </pc:graphicFrameChg>
      </pc:sldChg>
      <pc:sldChg chg="modSp add mod">
        <pc:chgData name="Cantu Jr., Santiago" userId="9984fb85-287a-411c-a479-5a9f7a87d398" providerId="ADAL" clId="{2951C38A-50B2-4BD3-94D0-08E68307A328}" dt="2022-11-02T17:01:43.355" v="416" actId="20577"/>
        <pc:sldMkLst>
          <pc:docMk/>
          <pc:sldMk cId="343422927" sldId="319"/>
        </pc:sldMkLst>
        <pc:graphicFrameChg chg="mod modGraphic">
          <ac:chgData name="Cantu Jr., Santiago" userId="9984fb85-287a-411c-a479-5a9f7a87d398" providerId="ADAL" clId="{2951C38A-50B2-4BD3-94D0-08E68307A328}" dt="2022-11-02T17:01:43.355" v="416" actId="20577"/>
          <ac:graphicFrameMkLst>
            <pc:docMk/>
            <pc:sldMk cId="343422927" sldId="319"/>
            <ac:graphicFrameMk id="83" creationId="{00000000-0000-0000-0000-000000000000}"/>
          </ac:graphicFrameMkLst>
        </pc:graphicFrameChg>
      </pc:sldChg>
      <pc:sldChg chg="addSp delSp modSp add mod">
        <pc:chgData name="Cantu Jr., Santiago" userId="9984fb85-287a-411c-a479-5a9f7a87d398" providerId="ADAL" clId="{2951C38A-50B2-4BD3-94D0-08E68307A328}" dt="2022-11-02T16:24:09.912" v="402" actId="1037"/>
        <pc:sldMkLst>
          <pc:docMk/>
          <pc:sldMk cId="887926577" sldId="327"/>
        </pc:sldMkLst>
        <pc:spChg chg="mod ord">
          <ac:chgData name="Cantu Jr., Santiago" userId="9984fb85-287a-411c-a479-5a9f7a87d398" providerId="ADAL" clId="{2951C38A-50B2-4BD3-94D0-08E68307A328}" dt="2022-11-02T16:23:28.065" v="363" actId="14100"/>
          <ac:spMkLst>
            <pc:docMk/>
            <pc:sldMk cId="887926577" sldId="327"/>
            <ac:spMk id="3" creationId="{9394E506-1841-9D42-81AB-CB7937012C7B}"/>
          </ac:spMkLst>
        </pc:spChg>
        <pc:spChg chg="add mod">
          <ac:chgData name="Cantu Jr., Santiago" userId="9984fb85-287a-411c-a479-5a9f7a87d398" providerId="ADAL" clId="{2951C38A-50B2-4BD3-94D0-08E68307A328}" dt="2022-11-02T16:24:09.912" v="402" actId="1037"/>
          <ac:spMkLst>
            <pc:docMk/>
            <pc:sldMk cId="887926577" sldId="327"/>
            <ac:spMk id="15" creationId="{8A0B4D38-E4E5-2F65-1FC5-188F3983D646}"/>
          </ac:spMkLst>
        </pc:spChg>
        <pc:spChg chg="mod">
          <ac:chgData name="Cantu Jr., Santiago" userId="9984fb85-287a-411c-a479-5a9f7a87d398" providerId="ADAL" clId="{2951C38A-50B2-4BD3-94D0-08E68307A328}" dt="2022-11-02T16:21:51.307" v="342" actId="1035"/>
          <ac:spMkLst>
            <pc:docMk/>
            <pc:sldMk cId="887926577" sldId="327"/>
            <ac:spMk id="90" creationId="{00000000-0000-0000-0000-000000000000}"/>
          </ac:spMkLst>
        </pc:spChg>
        <pc:picChg chg="del">
          <ac:chgData name="Cantu Jr., Santiago" userId="9984fb85-287a-411c-a479-5a9f7a87d398" providerId="ADAL" clId="{2951C38A-50B2-4BD3-94D0-08E68307A328}" dt="2022-11-02T05:46:45.836" v="115" actId="478"/>
          <ac:picMkLst>
            <pc:docMk/>
            <pc:sldMk cId="887926577" sldId="327"/>
            <ac:picMk id="2" creationId="{B46CC446-1D68-B57A-F951-3CFE87B8F4AF}"/>
          </ac:picMkLst>
        </pc:picChg>
        <pc:picChg chg="add mod">
          <ac:chgData name="Cantu Jr., Santiago" userId="9984fb85-287a-411c-a479-5a9f7a87d398" providerId="ADAL" clId="{2951C38A-50B2-4BD3-94D0-08E68307A328}" dt="2022-11-02T16:24:09.912" v="402" actId="1037"/>
          <ac:picMkLst>
            <pc:docMk/>
            <pc:sldMk cId="887926577" sldId="327"/>
            <ac:picMk id="5" creationId="{92B02413-B6BB-6795-B6CA-B079918F34D3}"/>
          </ac:picMkLst>
        </pc:picChg>
        <pc:picChg chg="del">
          <ac:chgData name="Cantu Jr., Santiago" userId="9984fb85-287a-411c-a479-5a9f7a87d398" providerId="ADAL" clId="{2951C38A-50B2-4BD3-94D0-08E68307A328}" dt="2022-11-02T05:46:46.698" v="116" actId="478"/>
          <ac:picMkLst>
            <pc:docMk/>
            <pc:sldMk cId="887926577" sldId="327"/>
            <ac:picMk id="6" creationId="{1756270E-C574-1765-466E-EBED7866E7E5}"/>
          </ac:picMkLst>
        </pc:picChg>
        <pc:picChg chg="add mod modCrop">
          <ac:chgData name="Cantu Jr., Santiago" userId="9984fb85-287a-411c-a479-5a9f7a87d398" providerId="ADAL" clId="{2951C38A-50B2-4BD3-94D0-08E68307A328}" dt="2022-11-02T16:24:09.912" v="402" actId="1037"/>
          <ac:picMkLst>
            <pc:docMk/>
            <pc:sldMk cId="887926577" sldId="327"/>
            <ac:picMk id="7" creationId="{D26D8CA2-FFFA-BA1C-3B29-20B6C457CE7D}"/>
          </ac:picMkLst>
        </pc:picChg>
        <pc:picChg chg="add mod">
          <ac:chgData name="Cantu Jr., Santiago" userId="9984fb85-287a-411c-a479-5a9f7a87d398" providerId="ADAL" clId="{2951C38A-50B2-4BD3-94D0-08E68307A328}" dt="2022-11-02T16:24:09.912" v="402" actId="1037"/>
          <ac:picMkLst>
            <pc:docMk/>
            <pc:sldMk cId="887926577" sldId="327"/>
            <ac:picMk id="9" creationId="{59D39661-BBB5-6E89-1D51-B84B361BC386}"/>
          </ac:picMkLst>
        </pc:picChg>
        <pc:picChg chg="del">
          <ac:chgData name="Cantu Jr., Santiago" userId="9984fb85-287a-411c-a479-5a9f7a87d398" providerId="ADAL" clId="{2951C38A-50B2-4BD3-94D0-08E68307A328}" dt="2022-11-02T05:55:09.778" v="308" actId="478"/>
          <ac:picMkLst>
            <pc:docMk/>
            <pc:sldMk cId="887926577" sldId="327"/>
            <ac:picMk id="10" creationId="{F9A2EF3D-5571-417D-3228-2A1273708375}"/>
          </ac:picMkLst>
        </pc:picChg>
        <pc:picChg chg="add mod">
          <ac:chgData name="Cantu Jr., Santiago" userId="9984fb85-287a-411c-a479-5a9f7a87d398" providerId="ADAL" clId="{2951C38A-50B2-4BD3-94D0-08E68307A328}" dt="2022-11-02T16:24:09.912" v="402" actId="1037"/>
          <ac:picMkLst>
            <pc:docMk/>
            <pc:sldMk cId="887926577" sldId="327"/>
            <ac:picMk id="11" creationId="{9119B52A-E897-8978-B92C-46988AE07E1C}"/>
          </ac:picMkLst>
        </pc:picChg>
        <pc:cxnChg chg="mod ord">
          <ac:chgData name="Cantu Jr., Santiago" userId="9984fb85-287a-411c-a479-5a9f7a87d398" providerId="ADAL" clId="{2951C38A-50B2-4BD3-94D0-08E68307A328}" dt="2022-11-02T16:24:09.912" v="402" actId="1037"/>
          <ac:cxnSpMkLst>
            <pc:docMk/>
            <pc:sldMk cId="887926577" sldId="327"/>
            <ac:cxnSpMk id="4" creationId="{DA5F6207-86E7-AB2C-F3F5-D1617CABB0B1}"/>
          </ac:cxnSpMkLst>
        </pc:cxnChg>
        <pc:cxnChg chg="add mod">
          <ac:chgData name="Cantu Jr., Santiago" userId="9984fb85-287a-411c-a479-5a9f7a87d398" providerId="ADAL" clId="{2951C38A-50B2-4BD3-94D0-08E68307A328}" dt="2022-11-02T16:24:09.912" v="402" actId="1037"/>
          <ac:cxnSpMkLst>
            <pc:docMk/>
            <pc:sldMk cId="887926577" sldId="327"/>
            <ac:cxnSpMk id="16" creationId="{81EEDED6-B080-AABF-5F6B-FD4F31D18ABC}"/>
          </ac:cxnSpMkLst>
        </pc:cxnChg>
      </pc:sldChg>
      <pc:sldChg chg="modSp add mod">
        <pc:chgData name="Cantu Jr., Santiago" userId="9984fb85-287a-411c-a479-5a9f7a87d398" providerId="ADAL" clId="{2951C38A-50B2-4BD3-94D0-08E68307A328}" dt="2022-11-02T05:49:32.146" v="122" actId="20577"/>
        <pc:sldMkLst>
          <pc:docMk/>
          <pc:sldMk cId="1042075879" sldId="328"/>
        </pc:sldMkLst>
        <pc:spChg chg="mod">
          <ac:chgData name="Cantu Jr., Santiago" userId="9984fb85-287a-411c-a479-5a9f7a87d398" providerId="ADAL" clId="{2951C38A-50B2-4BD3-94D0-08E68307A328}" dt="2022-11-02T05:49:32.146" v="122" actId="20577"/>
          <ac:spMkLst>
            <pc:docMk/>
            <pc:sldMk cId="1042075879" sldId="328"/>
            <ac:spMk id="54" creationId="{00000000-0000-0000-0000-000000000000}"/>
          </ac:spMkLst>
        </pc:spChg>
      </pc:sldChg>
      <pc:sldChg chg="new del">
        <pc:chgData name="Cantu Jr., Santiago" userId="9984fb85-287a-411c-a479-5a9f7a87d398" providerId="ADAL" clId="{2951C38A-50B2-4BD3-94D0-08E68307A328}" dt="2022-11-02T05:52:04.042" v="136" actId="680"/>
        <pc:sldMkLst>
          <pc:docMk/>
          <pc:sldMk cId="478907981" sldId="329"/>
        </pc:sldMkLst>
      </pc:sldChg>
      <pc:sldChg chg="modSp add mod">
        <pc:chgData name="Cantu Jr., Santiago" userId="9984fb85-287a-411c-a479-5a9f7a87d398" providerId="ADAL" clId="{2951C38A-50B2-4BD3-94D0-08E68307A328}" dt="2022-11-02T18:37:10.919" v="420" actId="207"/>
        <pc:sldMkLst>
          <pc:docMk/>
          <pc:sldMk cId="3989189734" sldId="329"/>
        </pc:sldMkLst>
        <pc:graphicFrameChg chg="modGraphic">
          <ac:chgData name="Cantu Jr., Santiago" userId="9984fb85-287a-411c-a479-5a9f7a87d398" providerId="ADAL" clId="{2951C38A-50B2-4BD3-94D0-08E68307A328}" dt="2022-11-02T18:37:10.919" v="420" actId="207"/>
          <ac:graphicFrameMkLst>
            <pc:docMk/>
            <pc:sldMk cId="3989189734" sldId="329"/>
            <ac:graphicFrameMk id="4" creationId="{D85CF591-7138-4EEE-94C0-2B83AC1A9EC0}"/>
          </ac:graphicFrameMkLst>
        </pc:graphicFrameChg>
      </pc:sldChg>
      <pc:sldChg chg="addSp delSp add mod">
        <pc:chgData name="Cantu Jr., Santiago" userId="9984fb85-287a-411c-a479-5a9f7a87d398" providerId="ADAL" clId="{2951C38A-50B2-4BD3-94D0-08E68307A328}" dt="2022-11-02T18:39:09.219" v="424" actId="478"/>
        <pc:sldMkLst>
          <pc:docMk/>
          <pc:sldMk cId="408954038" sldId="336"/>
        </pc:sldMkLst>
        <pc:picChg chg="add del">
          <ac:chgData name="Cantu Jr., Santiago" userId="9984fb85-287a-411c-a479-5a9f7a87d398" providerId="ADAL" clId="{2951C38A-50B2-4BD3-94D0-08E68307A328}" dt="2022-11-02T18:39:09.219" v="424" actId="478"/>
          <ac:picMkLst>
            <pc:docMk/>
            <pc:sldMk cId="408954038" sldId="336"/>
            <ac:picMk id="7" creationId="{DE5C3C19-DBA8-C3E0-E902-BD48F4987E9C}"/>
          </ac:picMkLst>
        </pc:picChg>
      </pc:sldChg>
      <pc:sldChg chg="addSp delSp modSp add mod">
        <pc:chgData name="Cantu Jr., Santiago" userId="9984fb85-287a-411c-a479-5a9f7a87d398" providerId="ADAL" clId="{2951C38A-50B2-4BD3-94D0-08E68307A328}" dt="2022-11-02T18:42:24.280" v="444" actId="1076"/>
        <pc:sldMkLst>
          <pc:docMk/>
          <pc:sldMk cId="909737147" sldId="337"/>
        </pc:sldMkLst>
        <pc:picChg chg="add mod">
          <ac:chgData name="Cantu Jr., Santiago" userId="9984fb85-287a-411c-a479-5a9f7a87d398" providerId="ADAL" clId="{2951C38A-50B2-4BD3-94D0-08E68307A328}" dt="2022-11-02T18:42:24.280" v="444" actId="1076"/>
          <ac:picMkLst>
            <pc:docMk/>
            <pc:sldMk cId="909737147" sldId="337"/>
            <ac:picMk id="3" creationId="{356956EB-1168-B86E-53C9-BB1CB1E8E245}"/>
          </ac:picMkLst>
        </pc:picChg>
        <pc:picChg chg="del">
          <ac:chgData name="Cantu Jr., Santiago" userId="9984fb85-287a-411c-a479-5a9f7a87d398" providerId="ADAL" clId="{2951C38A-50B2-4BD3-94D0-08E68307A328}" dt="2022-11-02T18:39:12.464" v="425" actId="478"/>
          <ac:picMkLst>
            <pc:docMk/>
            <pc:sldMk cId="909737147" sldId="337"/>
            <ac:picMk id="5" creationId="{AE35BF69-763F-A09A-4275-90105A8DEF89}"/>
          </ac:picMkLst>
        </pc:picChg>
      </pc:sldChg>
      <pc:sldChg chg="addSp delSp modSp add mod">
        <pc:chgData name="Cantu Jr., Santiago" userId="9984fb85-287a-411c-a479-5a9f7a87d398" providerId="ADAL" clId="{2951C38A-50B2-4BD3-94D0-08E68307A328}" dt="2022-11-02T18:40:29.115" v="439" actId="1076"/>
        <pc:sldMkLst>
          <pc:docMk/>
          <pc:sldMk cId="3060558041" sldId="338"/>
        </pc:sldMkLst>
        <pc:picChg chg="add del mod">
          <ac:chgData name="Cantu Jr., Santiago" userId="9984fb85-287a-411c-a479-5a9f7a87d398" providerId="ADAL" clId="{2951C38A-50B2-4BD3-94D0-08E68307A328}" dt="2022-11-02T18:40:15.452" v="434" actId="478"/>
          <ac:picMkLst>
            <pc:docMk/>
            <pc:sldMk cId="3060558041" sldId="338"/>
            <ac:picMk id="3" creationId="{D04E7BAA-DCAA-5522-B6D7-9966109C639A}"/>
          </ac:picMkLst>
        </pc:picChg>
        <pc:picChg chg="del">
          <ac:chgData name="Cantu Jr., Santiago" userId="9984fb85-287a-411c-a479-5a9f7a87d398" providerId="ADAL" clId="{2951C38A-50B2-4BD3-94D0-08E68307A328}" dt="2022-11-02T18:39:15.602" v="426" actId="478"/>
          <ac:picMkLst>
            <pc:docMk/>
            <pc:sldMk cId="3060558041" sldId="338"/>
            <ac:picMk id="5" creationId="{E7C6873F-105F-62E7-F224-B49693BC7DC3}"/>
          </ac:picMkLst>
        </pc:picChg>
        <pc:picChg chg="add mod">
          <ac:chgData name="Cantu Jr., Santiago" userId="9984fb85-287a-411c-a479-5a9f7a87d398" providerId="ADAL" clId="{2951C38A-50B2-4BD3-94D0-08E68307A328}" dt="2022-11-02T18:40:29.115" v="439" actId="1076"/>
          <ac:picMkLst>
            <pc:docMk/>
            <pc:sldMk cId="3060558041" sldId="338"/>
            <ac:picMk id="6" creationId="{61B93AAC-BB63-0548-84E2-4D2C27250858}"/>
          </ac:picMkLst>
        </pc:picChg>
      </pc:sldChg>
      <pc:sldChg chg="add del">
        <pc:chgData name="Cantu Jr., Santiago" userId="9984fb85-287a-411c-a479-5a9f7a87d398" providerId="ADAL" clId="{2951C38A-50B2-4BD3-94D0-08E68307A328}" dt="2022-11-02T18:39:18.335" v="428"/>
        <pc:sldMkLst>
          <pc:docMk/>
          <pc:sldMk cId="1578061940" sldId="339"/>
        </pc:sldMkLst>
      </pc:sldChg>
      <pc:sldChg chg="add del">
        <pc:chgData name="Cantu Jr., Santiago" userId="9984fb85-287a-411c-a479-5a9f7a87d398" providerId="ADAL" clId="{2951C38A-50B2-4BD3-94D0-08E68307A328}" dt="2022-11-02T18:39:18.335" v="428"/>
        <pc:sldMkLst>
          <pc:docMk/>
          <pc:sldMk cId="2617978157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18C991-F86D-4354-831F-75753FF02021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F0103-B3C6-432F-8770-4E36A8160A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981731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50928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266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032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9584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7d564a01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7d564a01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Michelle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4273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a11958be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a11958be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3662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294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850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535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49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36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078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0" name="Google Shape;8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26340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ce58aab6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ce58aab6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68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9582" y="2130425"/>
            <a:ext cx="4488617" cy="1470025"/>
          </a:xfrm>
        </p:spPr>
        <p:txBody>
          <a:bodyPr>
            <a:normAutofit/>
          </a:bodyPr>
          <a:lstStyle>
            <a:lvl1pPr algn="r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24200" y="3886200"/>
            <a:ext cx="5333999" cy="1752600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58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9270"/>
            <a:ext cx="8229600" cy="40768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DLCOE_logo_HWHT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851" y="234146"/>
            <a:ext cx="2443865" cy="41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67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75644"/>
            <a:ext cx="4038600" cy="4150519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</p:spPr>
        <p:txBody>
          <a:bodyPr>
            <a:normAutofit/>
          </a:bodyPr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168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00649"/>
            <a:ext cx="8229600" cy="1143000"/>
          </a:xfrm>
        </p:spPr>
        <p:txBody>
          <a:bodyPr>
            <a:normAutofit/>
          </a:bodyPr>
          <a:lstStyle>
            <a:lvl1pPr>
              <a:defRPr sz="4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493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66968"/>
            <a:ext cx="3008313" cy="7368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73720"/>
            <a:ext cx="5111750" cy="5052443"/>
          </a:xfrm>
        </p:spPr>
        <p:txBody>
          <a:bodyPr/>
          <a:lstStyle>
            <a:lvl1pPr>
              <a:defRPr sz="2800" b="1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803850"/>
            <a:ext cx="3008313" cy="4322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263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96430"/>
            <a:ext cx="2573672" cy="566738"/>
          </a:xfrm>
        </p:spPr>
        <p:txBody>
          <a:bodyPr anchor="b">
            <a:noAutofit/>
          </a:bodyPr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200400" y="1196430"/>
            <a:ext cx="5486400" cy="48502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68043"/>
            <a:ext cx="2573672" cy="42786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2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1039F-CB0C-E14D-A7EF-3BACE2CEF4EA}" type="datetimeFigureOut">
              <a:rPr lang="en-US" smtClean="0"/>
              <a:t>11/2/2022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265A6-8BBF-864B-863C-9248948DD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66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6" r:id="rId5"/>
    <p:sldLayoutId id="2147483657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Team 29: Shoe AR</a:t>
            </a:r>
            <a:endParaRPr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Bi-Weekly Update 5</a:t>
            </a:r>
            <a:br>
              <a:rPr lang="en-US"/>
            </a:br>
            <a:r>
              <a:rPr lang="en-US" sz="2455"/>
              <a:t>Santiago Cantu, Alvaro Espinoza, Ulises Aguilera, Brandon Smith</a:t>
            </a:r>
            <a:br>
              <a:rPr lang="en-US" sz="2455"/>
            </a:br>
            <a:r>
              <a:rPr lang="en-US" sz="2455"/>
              <a:t>Sponsor: Pranav Dhulipala</a:t>
            </a:r>
            <a:br>
              <a:rPr lang="en-US" sz="2455"/>
            </a:br>
            <a:r>
              <a:rPr lang="en-US" sz="2455"/>
              <a:t>TA: Eric Robles</a:t>
            </a:r>
            <a:br>
              <a:rPr lang="en-US" sz="2455"/>
            </a:br>
            <a:endParaRPr sz="2455"/>
          </a:p>
        </p:txBody>
      </p:sp>
      <p:sp>
        <p:nvSpPr>
          <p:cNvPr id="55" name="Google Shape;55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name="adj" fmla="val 28990"/>
            </a:avLst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  <a:effectLst>
            <a:outerShdw blurRad="193675" dist="23000" dir="5400000" rotWithShape="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" descr="DLCOE_logo_HWHT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07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Shoe Superimposition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Santiago Cantu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510290734"/>
              </p:ext>
            </p:extLst>
          </p:nvPr>
        </p:nvGraphicFramePr>
        <p:xfrm>
          <a:off x="571499" y="2087540"/>
          <a:ext cx="8001001" cy="40234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9987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22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Status Update 4</a:t>
                      </a:r>
                      <a:r>
                        <a:rPr lang="en-US" sz="1800" u="none" strike="noStrike" cap="none"/>
                        <a:t>     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19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Fully Integrated with Database</a:t>
                      </a: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r>
                        <a:rPr lang="en-US" sz="2000"/>
                        <a:t>Converted shoe files from .</a:t>
                      </a:r>
                      <a:r>
                        <a:rPr lang="en-US" sz="2000" err="1"/>
                        <a:t>usdc</a:t>
                      </a:r>
                      <a:r>
                        <a:rPr lang="en-US" sz="2000"/>
                        <a:t> to .</a:t>
                      </a:r>
                      <a:r>
                        <a:rPr lang="en-US" sz="2000" err="1"/>
                        <a:t>glb</a:t>
                      </a:r>
                      <a:endParaRPr lang="en-US" sz="2000"/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/>
                        <a:t>Validated 30 correct 3D model pulls</a:t>
                      </a:r>
                    </a:p>
                    <a:p>
                      <a:pPr marL="342900" marR="0" lvl="0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/>
                        <a:t>Validated Error Handling tests (camera, file availability, AR features)</a:t>
                      </a:r>
                    </a:p>
                    <a:p>
                      <a:pPr marL="800100" marR="0" lvl="1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Courier New" panose="02070309020205020404" pitchFamily="49" charset="0"/>
                        <a:buChar char="o"/>
                      </a:pPr>
                      <a:endParaRPr lang="en-US"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Ongoing integration with Foot Detection</a:t>
                      </a:r>
                    </a:p>
                    <a:p>
                      <a:pPr marL="800100" marR="0" lvl="1" indent="-34290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ourier New" panose="02070309020205020404" pitchFamily="49" charset="0"/>
                        <a:buChar char="o"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Translating positioning data received from Foot Detection</a:t>
                      </a:r>
                      <a:endParaRPr lang="en-US" sz="20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42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7200" y="81318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Shoe Superimposition</a:t>
            </a:r>
            <a:br>
              <a:rPr lang="en-US"/>
            </a:br>
            <a:r>
              <a:rPr lang="en-US" sz="1720"/>
              <a:t>Santiago Cantu</a:t>
            </a:r>
            <a:endParaRPr sz="298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02413-B6BB-6795-B6CA-B079918F3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644" y="2241763"/>
            <a:ext cx="2058982" cy="38413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6D8CA2-FFFA-BA1C-3B29-20B6C457C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24" b="2369"/>
          <a:stretch/>
        </p:blipFill>
        <p:spPr>
          <a:xfrm>
            <a:off x="6963504" y="2133800"/>
            <a:ext cx="2139461" cy="398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D39661-BBB5-6E89-1D51-B84B361BC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850" y="1990530"/>
            <a:ext cx="2263951" cy="43188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19B52A-E897-8978-B92C-46988AE07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0" y="2069319"/>
            <a:ext cx="2257368" cy="421864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394E506-1841-9D42-81AB-CB7937012C7B}"/>
              </a:ext>
            </a:extLst>
          </p:cNvPr>
          <p:cNvSpPr/>
          <p:nvPr/>
        </p:nvSpPr>
        <p:spPr>
          <a:xfrm>
            <a:off x="-134814" y="5156945"/>
            <a:ext cx="2614246" cy="7163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A5F6207-86E7-AB2C-F3F5-D1617CABB0B1}"/>
              </a:ext>
            </a:extLst>
          </p:cNvPr>
          <p:cNvCxnSpPr>
            <a:cxnSpLocks/>
          </p:cNvCxnSpPr>
          <p:nvPr/>
        </p:nvCxnSpPr>
        <p:spPr>
          <a:xfrm flipV="1">
            <a:off x="2055551" y="4704515"/>
            <a:ext cx="863492" cy="557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8A0B4D38-E4E5-2F65-1FC5-188F3983D646}"/>
              </a:ext>
            </a:extLst>
          </p:cNvPr>
          <p:cNvSpPr/>
          <p:nvPr/>
        </p:nvSpPr>
        <p:spPr>
          <a:xfrm>
            <a:off x="4392135" y="4856921"/>
            <a:ext cx="2614246" cy="7163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EEDED6-B080-AABF-5F6B-FD4F31D18ABC}"/>
              </a:ext>
            </a:extLst>
          </p:cNvPr>
          <p:cNvCxnSpPr>
            <a:cxnSpLocks/>
            <a:stCxn id="15" idx="7"/>
          </p:cNvCxnSpPr>
          <p:nvPr/>
        </p:nvCxnSpPr>
        <p:spPr>
          <a:xfrm flipV="1">
            <a:off x="6623534" y="4404491"/>
            <a:ext cx="863492" cy="5573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926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Object Detection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/>
              <a:t>Alvaro Espinoza</a:t>
            </a:r>
            <a:endParaRPr sz="170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618873094"/>
              </p:ext>
            </p:extLst>
          </p:nvPr>
        </p:nvGraphicFramePr>
        <p:xfrm>
          <a:off x="571499" y="2087540"/>
          <a:ext cx="8009253" cy="407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02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6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2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</a:t>
                      </a:r>
                      <a:r>
                        <a:rPr lang="en-US" sz="1800" u="none" strike="noStrike" cap="none" baseline="0"/>
                        <a:t> Status Update 4</a:t>
                      </a:r>
                      <a:r>
                        <a:rPr lang="en-US" sz="1800" u="none" strike="noStrike" cap="none"/>
                        <a:t>     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 u="none" strike="noStrike" cap="none" err="1">
                          <a:solidFill>
                            <a:srgbClr val="FF0000"/>
                          </a:solidFill>
                        </a:rPr>
                        <a:t>hrs</a:t>
                      </a:r>
                      <a:endParaRPr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422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Fully Integrated with Front End</a:t>
                      </a:r>
                      <a:endParaRPr lang="en-US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Validated test object detection in different backgrounds, lighting, and types</a:t>
                      </a:r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Validated camera permissions handling</a:t>
                      </a: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Ongoing integration with Shoe Superimposition</a:t>
                      </a:r>
                      <a:endParaRPr lang="en-US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Validate foot detection in different backgrounds, lighting, and types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Validate size accuracy with different people</a:t>
                      </a:r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7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7200" y="81318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Object Detection</a:t>
            </a:r>
            <a:br>
              <a:rPr lang="en-US"/>
            </a:br>
            <a:r>
              <a:rPr lang="en-US" sz="1700"/>
              <a:t>Alvaro Espinoza</a:t>
            </a:r>
            <a:endParaRPr lang="en-US" sz="1700">
              <a:cs typeface="Arial"/>
            </a:endParaRPr>
          </a:p>
        </p:txBody>
      </p:sp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54BF6EFC-267A-08BF-E970-2823518EA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68" y="1920688"/>
            <a:ext cx="2001795" cy="411480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4ECC7797-7BBF-932C-7390-52529FE9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6779" y="1920688"/>
            <a:ext cx="2001795" cy="41148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05C90E3-B894-3C55-2A73-60B3AA380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0515" y="1920688"/>
            <a:ext cx="200179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614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C3C19-DBA8-C3E0-E902-BD48F4987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4" y="1341954"/>
            <a:ext cx="9120471" cy="483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4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6956EB-1168-B86E-53C9-BB1CB1E8E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1" y="1009784"/>
            <a:ext cx="9107409" cy="562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7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c7d564a012_0_0"/>
          <p:cNvSpPr txBox="1">
            <a:spLocks noGrp="1"/>
          </p:cNvSpPr>
          <p:nvPr>
            <p:ph type="title"/>
          </p:nvPr>
        </p:nvSpPr>
        <p:spPr>
          <a:xfrm>
            <a:off x="2536882" y="55001"/>
            <a:ext cx="8229600" cy="803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-US" sz="2800"/>
              <a:t>Execution &amp; Validation Plan </a:t>
            </a:r>
            <a:endParaRPr lang="en-US" sz="2800"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B93AAC-BB63-0548-84E2-4D2C27250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" y="858701"/>
            <a:ext cx="8253753" cy="59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58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a11958be6_0_2"/>
          <p:cNvSpPr txBox="1">
            <a:spLocks noGrp="1"/>
          </p:cNvSpPr>
          <p:nvPr>
            <p:ph type="body" idx="1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Thank you!</a:t>
            </a:r>
            <a:endParaRPr b="1"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b="1"/>
              <a:t>Questions?</a:t>
            </a:r>
            <a:endParaRPr b="1"/>
          </a:p>
        </p:txBody>
      </p:sp>
    </p:spTree>
    <p:extLst>
      <p:ext uri="{BB962C8B-B14F-4D97-AF65-F5344CB8AC3E}">
        <p14:creationId xmlns:p14="http://schemas.microsoft.com/office/powerpoint/2010/main" val="2198972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EBD37-B226-9199-9BDD-81056E4E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Executive 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71772-308F-473C-668B-BCEFF900F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156" y="1775615"/>
            <a:ext cx="5821176" cy="407689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cs typeface="Arial"/>
              </a:rPr>
              <a:t>Problem Statement:</a:t>
            </a:r>
            <a:r>
              <a:rPr lang="en-US" sz="2400">
                <a:cs typeface="Arial"/>
              </a:rPr>
              <a:t> </a:t>
            </a:r>
          </a:p>
          <a:p>
            <a:pPr lvl="1"/>
            <a:r>
              <a:rPr lang="en-US" sz="2200">
                <a:cs typeface="Arial"/>
              </a:rPr>
              <a:t>Online shopping has no manner of ensuring the correct size</a:t>
            </a:r>
          </a:p>
          <a:p>
            <a:pPr lvl="1"/>
            <a:r>
              <a:rPr lang="en-US" sz="2200">
                <a:cs typeface="Arial"/>
              </a:rPr>
              <a:t>No way of seeing how a shoe looks on your foot</a:t>
            </a:r>
          </a:p>
          <a:p>
            <a:pPr marL="457200" lvl="1" indent="0">
              <a:buNone/>
            </a:pPr>
            <a:endParaRPr lang="en-US"/>
          </a:p>
          <a:p>
            <a:r>
              <a:rPr lang="en-US" sz="2400" b="1">
                <a:cs typeface="Arial"/>
              </a:rPr>
              <a:t>Our App Will:</a:t>
            </a:r>
            <a:r>
              <a:rPr lang="en-US" sz="2400">
                <a:cs typeface="Arial"/>
              </a:rPr>
              <a:t> </a:t>
            </a:r>
          </a:p>
          <a:p>
            <a:pPr lvl="1"/>
            <a:r>
              <a:rPr lang="en-US" sz="2200">
                <a:cs typeface="Arial"/>
              </a:rPr>
              <a:t>Measure the size of your foot and provide you with the correct shoe size </a:t>
            </a:r>
          </a:p>
          <a:p>
            <a:pPr lvl="1"/>
            <a:r>
              <a:rPr lang="en-US" sz="2200">
                <a:cs typeface="Arial"/>
              </a:rPr>
              <a:t>Provide a live visual of how the shoe would look on your foot </a:t>
            </a:r>
          </a:p>
        </p:txBody>
      </p:sp>
      <p:pic>
        <p:nvPicPr>
          <p:cNvPr id="8" name="Graphic 7" descr="Boot with solid fill">
            <a:extLst>
              <a:ext uri="{FF2B5EF4-FFF2-40B4-BE49-F238E27FC236}">
                <a16:creationId xmlns:a16="http://schemas.microsoft.com/office/drawing/2014/main" id="{4F2D726D-F7E0-101D-3694-C4A1A78AD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7112" y="2470564"/>
            <a:ext cx="3011379" cy="30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4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9D0D-D24F-4F36-B9A4-F3E5BE07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sz="3200">
                <a:latin typeface="Calibri"/>
                <a:cs typeface="Arial"/>
              </a:rPr>
              <a:t>System Block Diagram</a:t>
            </a:r>
            <a:br>
              <a:rPr lang="en-US" altLang="en-US" sz="3200"/>
            </a:b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7BEDAD2-1F29-464D-9040-D8EAF7A61C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1" r="471"/>
          <a:stretch/>
        </p:blipFill>
        <p:spPr>
          <a:xfrm>
            <a:off x="369698" y="1593151"/>
            <a:ext cx="5422815" cy="475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5109BA8-3F3E-79E4-3C82-0F9723E95731}"/>
              </a:ext>
            </a:extLst>
          </p:cNvPr>
          <p:cNvSpPr txBox="1"/>
          <p:nvPr/>
        </p:nvSpPr>
        <p:spPr>
          <a:xfrm>
            <a:off x="5891099" y="1450353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UI:</a:t>
            </a:r>
            <a:r>
              <a:rPr lang="en-US">
                <a:cs typeface="Segoe UI"/>
              </a:rPr>
              <a:t>​ 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cs typeface="Segoe UI"/>
              </a:rPr>
              <a:t>Storefront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Segoe UI"/>
              </a:rPr>
              <a:t>Camera</a:t>
            </a:r>
            <a:endParaRPr lang="en-US"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880AE8-6984-E94F-70B2-94B6917F2E60}"/>
              </a:ext>
            </a:extLst>
          </p:cNvPr>
          <p:cNvSpPr txBox="1"/>
          <p:nvPr/>
        </p:nvSpPr>
        <p:spPr>
          <a:xfrm>
            <a:off x="5891099" y="3287903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Database:</a:t>
            </a:r>
            <a:r>
              <a:rPr lang="en-US"/>
              <a:t>​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Shoe models</a:t>
            </a:r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D80F53-1098-26C8-26A2-EB241311D4ED}"/>
              </a:ext>
            </a:extLst>
          </p:cNvPr>
          <p:cNvSpPr txBox="1"/>
          <p:nvPr/>
        </p:nvSpPr>
        <p:spPr>
          <a:xfrm>
            <a:off x="5891099" y="495044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Detection Model: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  Foot Detection​ </a:t>
            </a:r>
            <a:endParaRPr lang="en-US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8CB2D-81A2-5036-BBF9-86468BCBFB22}"/>
              </a:ext>
            </a:extLst>
          </p:cNvPr>
          <p:cNvSpPr txBox="1"/>
          <p:nvPr/>
        </p:nvSpPr>
        <p:spPr>
          <a:xfrm>
            <a:off x="5891099" y="4119174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Placement Algorithm:</a:t>
            </a:r>
            <a:r>
              <a:rPr lang="en-US">
                <a:cs typeface="Segoe UI"/>
              </a:rPr>
              <a:t>​</a:t>
            </a:r>
          </a:p>
          <a:p>
            <a:pPr>
              <a:buChar char="•"/>
            </a:pPr>
            <a:r>
              <a:rPr lang="en-US">
                <a:cs typeface="Arial"/>
              </a:rPr>
              <a:t>     Superimposition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6A465-4B53-FAB5-C65B-F19D2E6C2FA3}"/>
              </a:ext>
            </a:extLst>
          </p:cNvPr>
          <p:cNvSpPr txBox="1"/>
          <p:nvPr/>
        </p:nvSpPr>
        <p:spPr>
          <a:xfrm>
            <a:off x="5891099" y="5803596"/>
            <a:ext cx="2940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Segoe UI"/>
                <a:cs typeface="Segoe UI"/>
              </a:rPr>
              <a:t>Measurement Algorithm:</a:t>
            </a:r>
            <a:r>
              <a:rPr lang="en-US">
                <a:latin typeface="Arial"/>
                <a:ea typeface="Segoe UI"/>
                <a:cs typeface="Segoe UI"/>
              </a:rPr>
              <a:t>​​</a:t>
            </a:r>
          </a:p>
          <a:p>
            <a:pPr>
              <a:buChar char="•"/>
            </a:pPr>
            <a:r>
              <a:rPr lang="en-US">
                <a:latin typeface="Arial"/>
                <a:ea typeface="Arial"/>
                <a:cs typeface="Arial"/>
              </a:rPr>
              <a:t>      Foot size</a:t>
            </a:r>
            <a:endParaRPr lang="en-US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02C105-892A-9CA0-33ED-CF97D03AB5C7}"/>
              </a:ext>
            </a:extLst>
          </p:cNvPr>
          <p:cNvSpPr txBox="1"/>
          <p:nvPr/>
        </p:nvSpPr>
        <p:spPr>
          <a:xfrm>
            <a:off x="5891099" y="251131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Segoe UI"/>
              </a:rPr>
              <a:t>Kotlin:</a:t>
            </a:r>
            <a:r>
              <a:rPr lang="en-US">
                <a:cs typeface="Segoe UI"/>
              </a:rPr>
              <a:t>​​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marL="285750" indent="-285750">
              <a:buFont typeface="Arial,Sans-Serif"/>
              <a:buChar char="•"/>
            </a:pPr>
            <a:r>
              <a:rPr lang="en-US">
                <a:ea typeface="+mn-lt"/>
                <a:cs typeface="+mn-lt"/>
              </a:rPr>
              <a:t>Information transfer</a:t>
            </a:r>
            <a:endParaRPr lang="en-US"/>
          </a:p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93143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/>
              <a:t>Project Timeline </a:t>
            </a:r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5CF591-7138-4EEE-94C0-2B83AC1A9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184664"/>
              </p:ext>
            </p:extLst>
          </p:nvPr>
        </p:nvGraphicFramePr>
        <p:xfrm>
          <a:off x="230909" y="2939925"/>
          <a:ext cx="8571341" cy="1478194"/>
        </p:xfrm>
        <a:graphic>
          <a:graphicData uri="http://schemas.openxmlformats.org/drawingml/2006/table">
            <a:tbl>
              <a:tblPr/>
              <a:tblGrid>
                <a:gridCol w="1245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05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2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5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2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99208">
                  <a:extLst>
                    <a:ext uri="{9D8B030D-6E8A-4147-A177-3AD203B41FA5}">
                      <a16:colId xmlns:a16="http://schemas.microsoft.com/office/drawing/2014/main" val="2433915594"/>
                    </a:ext>
                  </a:extLst>
                </a:gridCol>
              </a:tblGrid>
              <a:tr h="1325198"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Subsystem Designs and Testing</a:t>
                      </a:r>
                    </a:p>
                    <a:p>
                      <a:pPr algn="ctr"/>
                      <a:r>
                        <a:rPr lang="en-US" sz="1300"/>
                        <a:t>(completed 9/21)</a:t>
                      </a:r>
                    </a:p>
                  </a:txBody>
                  <a:tcPr marL="91433" marR="91433" marT="45677" marB="45677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 Integration of Database with UI (to complete by</a:t>
                      </a:r>
                      <a:r>
                        <a:rPr lang="en-US" sz="1300" baseline="0"/>
                        <a:t> 10/5)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Integration of ML Model </a:t>
                      </a:r>
                      <a:r>
                        <a:rPr lang="en-US" sz="1300" b="0" i="0" u="none" strike="noStrike" noProof="0">
                          <a:latin typeface="Arial"/>
                        </a:rPr>
                        <a:t>and AR Camera with UI</a:t>
                      </a:r>
                      <a:r>
                        <a:rPr lang="en-US" sz="1300"/>
                        <a:t> and Database 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10/19)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FD7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Final Integration 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10/26)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System Test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10/30)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Validation</a:t>
                      </a:r>
                      <a:br>
                        <a:rPr lang="en-US" sz="1300"/>
                      </a:br>
                      <a:r>
                        <a:rPr lang="en-US" sz="1300"/>
                        <a:t>(to complete by 11/2)</a:t>
                      </a:r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7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Demo</a:t>
                      </a:r>
                      <a:r>
                        <a:rPr lang="en-US" sz="1300" baseline="0"/>
                        <a:t> and Report </a:t>
                      </a:r>
                      <a:br>
                        <a:rPr lang="en-US" sz="1300" baseline="0"/>
                      </a:br>
                      <a:r>
                        <a:rPr lang="en-US" sz="1300" baseline="0"/>
                        <a:t>(to complete by 12/2)</a:t>
                      </a:r>
                      <a:endParaRPr lang="en-US" sz="1300"/>
                    </a:p>
                  </a:txBody>
                  <a:tcPr marL="91433" marR="91433" marT="45677" marB="4567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9189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Database/Backend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Brandon Smith</a:t>
            </a:r>
            <a:endParaRPr sz="2980"/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2666404035"/>
              </p:ext>
            </p:extLst>
          </p:nvPr>
        </p:nvGraphicFramePr>
        <p:xfrm>
          <a:off x="500369" y="1952420"/>
          <a:ext cx="8385606" cy="31705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92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28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3203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since </a:t>
                      </a:r>
                      <a:r>
                        <a:rPr lang="en-US" sz="1800" u="none" strike="noStrike" cap="none" baseline="0"/>
                        <a:t>Status Update 4</a:t>
                      </a:r>
                      <a:r>
                        <a:rPr lang="en-US" sz="1800" u="none" strike="noStrike" cap="none"/>
                        <a:t>                  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25hrs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561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Cart and user framework added to the Kotlin rooms database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Shoe model file path updated to match new files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Validate that all stored data for each shoe can be pulled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Validate that user and cart data can be stored and edited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84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609600" y="848399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Database/Backend</a:t>
            </a:r>
            <a:br>
              <a:rPr lang="en-US"/>
            </a:br>
            <a:r>
              <a:rPr lang="en-US" sz="1720"/>
              <a:t>Brandon Smith</a:t>
            </a:r>
            <a:endParaRPr sz="298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0C281A2B-9566-22BB-2114-33D40E0F0A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22957"/>
              </p:ext>
            </p:extLst>
          </p:nvPr>
        </p:nvGraphicFramePr>
        <p:xfrm>
          <a:off x="577361" y="2139462"/>
          <a:ext cx="7989275" cy="1441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1325">
                  <a:extLst>
                    <a:ext uri="{9D8B030D-6E8A-4147-A177-3AD203B41FA5}">
                      <a16:colId xmlns:a16="http://schemas.microsoft.com/office/drawing/2014/main" val="4228037588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1561437820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789053803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2216015298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72442133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1839169375"/>
                    </a:ext>
                  </a:extLst>
                </a:gridCol>
                <a:gridCol w="1141325">
                  <a:extLst>
                    <a:ext uri="{9D8B030D-6E8A-4147-A177-3AD203B41FA5}">
                      <a16:colId xmlns:a16="http://schemas.microsoft.com/office/drawing/2014/main" val="4165003065"/>
                    </a:ext>
                  </a:extLst>
                </a:gridCol>
              </a:tblGrid>
              <a:tr h="528951">
                <a:tc gridSpan="7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/>
                        <a:t>Shoe DB Structure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217517"/>
                  </a:ext>
                </a:extLst>
              </a:tr>
              <a:tr h="912987">
                <a:tc>
                  <a:txBody>
                    <a:bodyPr/>
                    <a:lstStyle/>
                    <a:p>
                      <a:r>
                        <a:rPr lang="en-US" sz="20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Model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Model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Info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Cart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183621"/>
                  </a:ext>
                </a:extLst>
              </a:tr>
            </a:tbl>
          </a:graphicData>
        </a:graphic>
      </p:graphicFrame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05BBF6F9-1F07-08C7-24D9-B19997402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118869"/>
              </p:ext>
            </p:extLst>
          </p:nvPr>
        </p:nvGraphicFramePr>
        <p:xfrm>
          <a:off x="1110762" y="3878662"/>
          <a:ext cx="6922475" cy="1332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4495">
                  <a:extLst>
                    <a:ext uri="{9D8B030D-6E8A-4147-A177-3AD203B41FA5}">
                      <a16:colId xmlns:a16="http://schemas.microsoft.com/office/drawing/2014/main" val="3705664489"/>
                    </a:ext>
                  </a:extLst>
                </a:gridCol>
                <a:gridCol w="1384495">
                  <a:extLst>
                    <a:ext uri="{9D8B030D-6E8A-4147-A177-3AD203B41FA5}">
                      <a16:colId xmlns:a16="http://schemas.microsoft.com/office/drawing/2014/main" val="2972905364"/>
                    </a:ext>
                  </a:extLst>
                </a:gridCol>
                <a:gridCol w="1384495">
                  <a:extLst>
                    <a:ext uri="{9D8B030D-6E8A-4147-A177-3AD203B41FA5}">
                      <a16:colId xmlns:a16="http://schemas.microsoft.com/office/drawing/2014/main" val="1673980960"/>
                    </a:ext>
                  </a:extLst>
                </a:gridCol>
                <a:gridCol w="1384495">
                  <a:extLst>
                    <a:ext uri="{9D8B030D-6E8A-4147-A177-3AD203B41FA5}">
                      <a16:colId xmlns:a16="http://schemas.microsoft.com/office/drawing/2014/main" val="3737347480"/>
                    </a:ext>
                  </a:extLst>
                </a:gridCol>
                <a:gridCol w="1384495">
                  <a:extLst>
                    <a:ext uri="{9D8B030D-6E8A-4147-A177-3AD203B41FA5}">
                      <a16:colId xmlns:a16="http://schemas.microsoft.com/office/drawing/2014/main" val="1086147994"/>
                    </a:ext>
                  </a:extLst>
                </a:gridCol>
              </a:tblGrid>
              <a:tr h="666123">
                <a:tc gridSpan="5">
                  <a:txBody>
                    <a:bodyPr/>
                    <a:lstStyle/>
                    <a:p>
                      <a:pPr algn="ctr"/>
                      <a:r>
                        <a:rPr lang="en-US" sz="2000"/>
                        <a:t>User DB Structure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012622"/>
                  </a:ext>
                </a:extLst>
              </a:tr>
              <a:tr h="666123">
                <a:tc>
                  <a:txBody>
                    <a:bodyPr/>
                    <a:lstStyle/>
                    <a:p>
                      <a:r>
                        <a:rPr lang="en-US" sz="200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Username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Foot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025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>
            <a:spLocks noGrp="1"/>
          </p:cNvSpPr>
          <p:nvPr>
            <p:ph type="title"/>
          </p:nvPr>
        </p:nvSpPr>
        <p:spPr>
          <a:xfrm>
            <a:off x="457200" y="908066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Frontend</a:t>
            </a: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990"/>
            </a:pPr>
            <a:r>
              <a:rPr lang="en-US" sz="1700">
                <a:cs typeface="Arial"/>
              </a:rPr>
              <a:t>Ulises Aguilera</a:t>
            </a:r>
          </a:p>
        </p:txBody>
      </p:sp>
      <p:graphicFrame>
        <p:nvGraphicFramePr>
          <p:cNvPr id="83" name="Google Shape;83;p5"/>
          <p:cNvGraphicFramePr/>
          <p:nvPr>
            <p:extLst>
              <p:ext uri="{D42A27DB-BD31-4B8C-83A1-F6EECF244321}">
                <p14:modId xmlns:p14="http://schemas.microsoft.com/office/powerpoint/2010/main" val="121603230"/>
              </p:ext>
            </p:extLst>
          </p:nvPr>
        </p:nvGraphicFramePr>
        <p:xfrm>
          <a:off x="685800" y="1952075"/>
          <a:ext cx="7772400" cy="408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818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539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/>
                        <a:t>Accomplishments </a:t>
                      </a:r>
                      <a:r>
                        <a:rPr lang="en-US" sz="1800" u="none" strike="noStrike" cap="none" baseline="0"/>
                        <a:t>Status Update 4</a:t>
                      </a:r>
                      <a:endParaRPr lang="en-US" sz="1800" u="none" strike="noStrike" cap="none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FF0000"/>
                          </a:solidFill>
                        </a:rPr>
                        <a:t>20hrs</a:t>
                      </a:r>
                      <a:endParaRPr lang="en-US" sz="1800">
                        <a:solidFill>
                          <a:srgbClr val="FF0000"/>
                        </a:solidFill>
                      </a:endParaRPr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Ongoing progress/problems and plans until the next presentation</a:t>
                      </a:r>
                      <a:endParaRPr/>
                    </a:p>
                  </a:txBody>
                  <a:tcPr marL="91450" marR="91450" marT="45750" marB="4575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6B8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4600">
                <a:tc>
                  <a:txBody>
                    <a:bodyPr/>
                    <a:lstStyle/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Fully integrated with Backend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Began validating backend integration</a:t>
                      </a: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Fully integrated with Superimposition</a:t>
                      </a:r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2000"/>
                    </a:p>
                    <a:p>
                      <a:pPr marL="285750" marR="0" lvl="0" indent="-28575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2000"/>
                        <a:t>Integrated with Object Detection</a:t>
                      </a:r>
                    </a:p>
                    <a:p>
                      <a:pPr marL="285750" marR="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8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Complete Frontend validation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2000"/>
                        <a:t>Complete Superimposition validation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endParaRPr lang="en-US" sz="2000"/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Finish integrating Object Detection</a:t>
                      </a: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endParaRPr lang="en-US" sz="2000" b="0" i="0" u="none" strike="noStrike" noProof="0">
                        <a:latin typeface="Arial"/>
                      </a:endParaRPr>
                    </a:p>
                    <a:p>
                      <a:pPr marL="342900" marR="0" lvl="0" indent="-34290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en-US" sz="2000" b="0" i="0" u="none" strike="noStrike" noProof="0">
                          <a:latin typeface="Arial"/>
                        </a:rPr>
                        <a:t>Validate Object Detection integration</a:t>
                      </a:r>
                    </a:p>
                    <a:p>
                      <a:pPr marL="0" marR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000"/>
                    </a:p>
                  </a:txBody>
                  <a:tcPr marL="91450" marR="91450" marT="45750" marB="4575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549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6394" y="911291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Frontend</a:t>
            </a:r>
            <a:br>
              <a:rPr lang="en-US"/>
            </a:br>
            <a:r>
              <a:rPr lang="en-US" sz="1700"/>
              <a:t>Ulises Aguilera</a:t>
            </a:r>
            <a:endParaRPr lang="en-US" sz="1700">
              <a:cs typeface="Arial"/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03115EB-0E1C-039A-95DA-C86AD4B47B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92" t="3209" r="1188" b="1114"/>
          <a:stretch/>
        </p:blipFill>
        <p:spPr>
          <a:xfrm>
            <a:off x="3530633" y="2188619"/>
            <a:ext cx="2074490" cy="4430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666031-57B5-EDF4-59F5-4BAA6D65E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234" r="198" b="-134"/>
          <a:stretch/>
        </p:blipFill>
        <p:spPr>
          <a:xfrm>
            <a:off x="6604765" y="2131881"/>
            <a:ext cx="2078613" cy="44830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05B8902-2377-B36C-C72C-C695BFF7DE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8" r="198" b="-45"/>
          <a:stretch/>
        </p:blipFill>
        <p:spPr>
          <a:xfrm>
            <a:off x="456499" y="2130849"/>
            <a:ext cx="2078612" cy="4484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4294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ce58aab64_3_0"/>
          <p:cNvSpPr txBox="1">
            <a:spLocks noGrp="1"/>
          </p:cNvSpPr>
          <p:nvPr>
            <p:ph type="title"/>
          </p:nvPr>
        </p:nvSpPr>
        <p:spPr>
          <a:xfrm>
            <a:off x="456394" y="911291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0"/>
              </a:spcBef>
            </a:pPr>
            <a:r>
              <a:rPr lang="en-US"/>
              <a:t>Frontend</a:t>
            </a:r>
            <a:br>
              <a:rPr lang="en-US"/>
            </a:br>
            <a:r>
              <a:rPr lang="en-US" sz="1700"/>
              <a:t>Ulises Aguilera</a:t>
            </a:r>
            <a:endParaRPr lang="en-US" sz="1700"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44B6F061-B73F-814A-EC6E-F23252FCBF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6" r="193" b="-87"/>
          <a:stretch/>
        </p:blipFill>
        <p:spPr>
          <a:xfrm>
            <a:off x="456499" y="1965795"/>
            <a:ext cx="2132255" cy="4605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A829EFDD-4BD8-9CDE-3A8F-70C338A84A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10" r="223" b="-100"/>
          <a:stretch/>
        </p:blipFill>
        <p:spPr>
          <a:xfrm>
            <a:off x="3505874" y="1965795"/>
            <a:ext cx="2136381" cy="4601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786F9EC-0025-DE7D-24F3-FF52A0DCDC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11" r="223" b="-100"/>
          <a:stretch/>
        </p:blipFill>
        <p:spPr>
          <a:xfrm>
            <a:off x="6559376" y="2011186"/>
            <a:ext cx="2128129" cy="4556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9667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A24D1447EC04DAF2AF3FE43AF3E9D" ma:contentTypeVersion="4" ma:contentTypeDescription="Create a new document." ma:contentTypeScope="" ma:versionID="7c6423f9cca60d08223c41c32b038404">
  <xsd:schema xmlns:xsd="http://www.w3.org/2001/XMLSchema" xmlns:xs="http://www.w3.org/2001/XMLSchema" xmlns:p="http://schemas.microsoft.com/office/2006/metadata/properties" xmlns:ns2="9c8deaf9-cd81-4698-8751-9821755052af" targetNamespace="http://schemas.microsoft.com/office/2006/metadata/properties" ma:root="true" ma:fieldsID="d54fba7858fbf09cfcea47a18a66e17f" ns2:_="">
    <xsd:import namespace="9c8deaf9-cd81-4698-8751-9821755052a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8deaf9-cd81-4698-8751-9821755052a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B07710D-B8D6-4EE5-97FD-DDB1A50DBB87}">
  <ds:schemaRefs>
    <ds:schemaRef ds:uri="9c8deaf9-cd81-4698-8751-9821755052a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C5687B4-73E1-4CB5-8287-013539137CF8}">
  <ds:schemaRefs>
    <ds:schemaRef ds:uri="9c8deaf9-cd81-4698-8751-9821755052a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F997CE4-53A3-4129-8415-67D32F642A1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17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Team 29: Shoe AR Bi-Weekly Update 5 Santiago Cantu, Alvaro Espinoza, Ulises Aguilera, Brandon Smith Sponsor: Pranav Dhulipala TA: Eric Robles </vt:lpstr>
      <vt:lpstr>Executive Summary</vt:lpstr>
      <vt:lpstr>System Block Diagram </vt:lpstr>
      <vt:lpstr>Project Timeline </vt:lpstr>
      <vt:lpstr>Database/Backend Brandon Smith</vt:lpstr>
      <vt:lpstr>Database/Backend Brandon Smith</vt:lpstr>
      <vt:lpstr>Frontend Ulises Aguilera</vt:lpstr>
      <vt:lpstr>Frontend Ulises Aguilera</vt:lpstr>
      <vt:lpstr>Frontend Ulises Aguilera</vt:lpstr>
      <vt:lpstr>Shoe Superimposition Santiago Cantu</vt:lpstr>
      <vt:lpstr>Shoe Superimposition Santiago Cantu</vt:lpstr>
      <vt:lpstr>Object Detection Alvaro Espinoza</vt:lpstr>
      <vt:lpstr>Object Detection Alvaro Espinoza</vt:lpstr>
      <vt:lpstr>Execution &amp; Validation Plan </vt:lpstr>
      <vt:lpstr>Execution &amp; Validation Plan </vt:lpstr>
      <vt:lpstr>Execution &amp; Validation Plan 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Nowka, Kevin J.</dc:creator>
  <cp:revision>1</cp:revision>
  <dcterms:created xsi:type="dcterms:W3CDTF">2013-06-18T16:37:55Z</dcterms:created>
  <dcterms:modified xsi:type="dcterms:W3CDTF">2022-11-02T18:51:10Z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0x01010028EA24D1447EC04DAF2AF3FE43AF3E9D</vt:lpwstr>
  </property>
</Properties>
</file>